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2"/>
  </p:notesMasterIdLst>
  <p:sldIdLst>
    <p:sldId id="256" r:id="rId5"/>
    <p:sldId id="273" r:id="rId6"/>
    <p:sldId id="267" r:id="rId7"/>
    <p:sldId id="266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0E7F6"/>
    <a:srgbClr val="BC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2CDB2-0D17-4666-A896-97BCC75F6F4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8679-84CD-418E-9696-DF52353D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38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259D-3C9D-4C34-9446-BDB4623A0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61DCB-1715-4315-8EA7-4C86BD1B9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03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5809-CD80-4E88-9CB6-A6975820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CA9C2-4E51-480E-B414-53337D92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9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BAD1-F97B-4F2A-8B46-A35754AC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940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344AF-E4D7-4A08-9053-EEC9C75E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891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65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0227-C9E0-4F1A-89A1-B8A8C864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B332A-D85A-4CDE-AD4A-893FC0D72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86020-2C61-440F-947B-B71A1ED3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93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C83-8497-4DD3-9DD0-6B5D0FC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B6E65-0591-4096-A6C8-C5B94F5B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1921C-70AA-481C-B9CC-18D39C881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8A91C-504B-4C63-8214-39615DA20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46755-5C9C-4C19-B648-72AE44903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4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E72C-8C53-41C8-B0B8-F3D51FED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960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1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3D6-CC4B-4D21-9A6A-52FAE4A2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DBBA-6DFC-4BA7-9106-8418F0F4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207A3-4BC1-4C2C-8BC3-85A831B0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15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C180-E67B-43D4-A37A-82428DBC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CBAFE-24FE-400D-9C34-C82919A6D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91824-D2F3-49EC-B6B1-FC416A49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94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2723-F512-4580-81DA-E8780232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C0111-3528-4B6E-8E30-5D8D52F9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DCE9A-FE74-5CD8-5310-45F4FCDA2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09" y="3472313"/>
            <a:ext cx="11299165" cy="715963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3F0212-7AFA-59FC-31AF-C4CD3901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10" y="2060125"/>
            <a:ext cx="11299164" cy="1325563"/>
          </a:xfrm>
        </p:spPr>
        <p:txBody>
          <a:bodyPr>
            <a:noAutofit/>
          </a:bodyPr>
          <a:lstStyle>
            <a:lvl1pPr>
              <a:defRPr sz="65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04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38B82-EC2A-4203-860F-CECA5BAF2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55300-8C33-438C-BA01-F9C3FC26B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48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A512-57E7-4252-BECB-0E055C041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45DD3-3184-4C9C-946A-4DF018C1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93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A847-2413-4811-AEE1-1632A914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A39C-2B47-442C-8034-B2F963A1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6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77AF-33B7-4891-99AB-FD578E7A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748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5CE00-592F-4C69-94DD-41B952B0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72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87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8228-077A-4DDB-B880-C2EEFAB1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76F2-072B-48C1-9D20-8A987D6C1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D94E-1B3A-40A7-9099-46BA38A0F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050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A93-5F58-40F2-B6FE-CBAA840B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6D83-822D-4B44-83A9-3B46A76E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1120-9E80-4A8E-9533-4D5113C3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4AE04-E6F9-4B91-B459-E3C9A153C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9E48C-171C-42C5-9126-8B943609C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81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1449-05EE-46A9-B6ED-93C6720D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570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64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9639-0044-483B-8554-EC32C57B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D7D2-A418-405A-A993-9ED75C6B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AC256-6D31-4EDB-AFC4-E457EFD6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D3A99-8437-4735-A29D-0E52E582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4473-E55D-43C3-928B-2986CDBEC32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66960-34F6-4BF6-90BA-367C28AE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A69-84A3-4E99-97C8-1F2612D0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D319-EF91-4A5F-AA90-D9484333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1BD8-1BC7-4D48-A717-6C530E36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C1B0E-2568-463D-A62E-FB47796AA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00AA5-2EBB-4F77-A3A3-99248E6C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6F078-086A-4892-B906-16ED7B55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4473-E55D-43C3-928B-2986CDBEC32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571D2-CA72-48DF-843E-273DA9DD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58CC3-42C2-408B-BADC-556682E3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D319-EF91-4A5F-AA90-D9484333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8B12-2563-4612-8E44-C1FA1270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F7288-0098-42A1-B19E-830CBFD66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D350-B1EC-49A9-9B72-61EC407C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7E6E7-2E1B-43FC-80B0-9934307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71F8-1E6F-4CFB-82F2-5739085D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3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9F4E-682D-4683-A761-B3A0D7D2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75AC7-5F2A-4E8B-9F59-571A1FCB0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F613-2BAB-43FA-AD10-75B2F9AE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4473-E55D-43C3-928B-2986CDBEC32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35502-00BD-45D2-A980-D0AC9007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D5B3-11A0-4247-AD3B-F5172B9B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D319-EF91-4A5F-AA90-D9484333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67E56-5BDC-4997-98DD-B0FBCFC3D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49805-ECA1-4CC3-AE30-3C6370B1C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7802-90E6-4A5D-A9FC-9BEC7BC7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4473-E55D-43C3-928B-2986CDBEC32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9635-DFD7-4C85-94EE-182E8334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786FE-B418-4ABF-BAF8-E89E2B57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D319-EF91-4A5F-AA90-D9484333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4AB1-7F67-49CC-A196-A3611641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669" y="18255"/>
            <a:ext cx="9119558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CE84-E12C-4C5B-9477-CDD8A4FB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12" y="167441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2C5E-AF32-468A-8340-A5AB805C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4005-17BC-44D3-8400-92FC0BE0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72EEA-8FE1-4E15-BA67-453A9DA0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096B-D9C9-4C2E-9012-2D905D4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4682"/>
            <a:ext cx="10515600" cy="1767517"/>
          </a:xfrm>
        </p:spPr>
        <p:txBody>
          <a:bodyPr anchor="b"/>
          <a:lstStyle>
            <a:lvl1pPr>
              <a:defRPr sz="60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34E1F-B178-4840-9E60-71E469FB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91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4DB7-4AB9-46C4-A9B4-2C918022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224D-4F6A-4B92-A3D9-BD035622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C94D-1302-4209-A46A-2662A898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7A18-C3DD-40E6-93C1-BC51E875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690" y="0"/>
            <a:ext cx="9430110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7309-9EC2-41DD-A380-CE2319AB2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C5408-FA15-4F0C-92D6-F47345CB1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E11DF-A0A9-4E75-B152-E8E9D30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E3F5-5332-4E6C-9777-932F92DF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450D7-45DC-44C5-B57B-2C368F81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22C6-2E20-438A-9ECC-24D93128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70" y="5555"/>
            <a:ext cx="8896860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6673F-BBB3-4528-A933-1FBE8535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6F9FE-D5A1-4732-BD8D-5CA052C4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A604-78D8-463E-8A7A-EF497796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2F460-E407-4FE1-87AE-CFBD7891A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29A0C-1683-4F09-871A-8515874B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800C4-3A5E-43A3-992E-9EED4853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C05DA-0585-414C-9A2D-0165059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58E4-C949-4860-9702-3478719C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0" y="0"/>
            <a:ext cx="9568132" cy="1325563"/>
          </a:xfrm>
        </p:spPr>
        <p:txBody>
          <a:bodyPr/>
          <a:lstStyle>
            <a:lvl1pPr>
              <a:defRPr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4DCAD-273B-4BB4-A96B-06445598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AC5C-69DD-47C2-B03C-93FAC588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B1DC8-CB04-42BF-9147-DD701B4B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549A-DFA2-4ECD-980F-4263B987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78632"/>
            <a:ext cx="3932237" cy="875581"/>
          </a:xfrm>
        </p:spPr>
        <p:txBody>
          <a:bodyPr anchor="b"/>
          <a:lstStyle>
            <a:lvl1pPr>
              <a:defRPr sz="320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12F6D-609A-4D92-A796-D6BDE2253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9225" y="13921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7151E-1D4F-4510-B537-71D32CC71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4214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70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FAC8-0D86-41E1-BE9B-EE165F22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4DA4-39DF-457A-993E-A6DAE0C9D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FBF78-6545-4244-916B-F3792D1F3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CDE9-95D2-48DC-B7EC-FDD195E8365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695A-E54F-411E-9C2B-FD2E1444F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4158-82F5-4850-A8AE-084B3CFCE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52BC-65F4-4373-A9AE-B3A894D555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D8D0C-7C43-4766-A3B6-B425E2742E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CAD2-BF9B-4844-89BA-5FB049C9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D64A3-A379-4802-8823-576E1E8E6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9A3E-C1C4-4815-9885-CBC4580EF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4C82-0DEC-4995-8732-2B2F53746B5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5E0A-D8B7-48B9-A809-159E67B5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03DD-0AA2-4D34-B4BF-979F6ADD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81250-E151-4024-82FC-C002613BE6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70771-56FA-4309-A2E3-DC51C298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E676B-C956-4424-8774-D986747B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F6CE3-E16E-4D4F-B44C-7AB4DE301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D8CC-C517-4363-824C-89831DC7BB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DE19-3315-49B5-8298-EBB2493A8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10632-B4B8-489F-A0E6-C589CF2AF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681A-EFA7-49AE-8D10-4B8AF16E1B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A8E19-5A3B-4F84-9373-FF65B81CA0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B8EF8-12C7-45A9-A3E6-AEDEC255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E0A9D-1BA7-4307-8847-3BC960D0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EE752-2277-48DA-AC3E-4F7535493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4473-E55D-43C3-928B-2986CDBEC32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F48C7-9C2C-48C3-95A4-3E246D7EF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F605-38FA-41B8-B738-583A87EC0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D319-EF91-4A5F-AA90-D9484333D86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33569-E0B2-49BD-9116-FC0681FB8E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E521-2551-A038-4D14-1895C17B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21DC4-7384-6957-CBC0-862704F32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AD13-4F84-15CD-D187-2654E390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06E8-9EAC-8D47-2D33-7E0E7841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1868756-7A7D-46A4-A5AB-A9BF8BFBB6DF}"/>
              </a:ext>
            </a:extLst>
          </p:cNvPr>
          <p:cNvSpPr txBox="1">
            <a:spLocks/>
          </p:cNvSpPr>
          <p:nvPr/>
        </p:nvSpPr>
        <p:spPr>
          <a:xfrm>
            <a:off x="329182" y="207262"/>
            <a:ext cx="1046343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3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Subject Text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5A28E9-CD1B-4E42-83AB-830A5483583D}"/>
              </a:ext>
            </a:extLst>
          </p:cNvPr>
          <p:cNvSpPr txBox="1">
            <a:spLocks/>
          </p:cNvSpPr>
          <p:nvPr/>
        </p:nvSpPr>
        <p:spPr>
          <a:xfrm>
            <a:off x="329182" y="1485077"/>
            <a:ext cx="11344730" cy="4769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Subtitle Text Goes Here</a:t>
            </a:r>
            <a:br>
              <a:rPr lang="en-US" sz="3600" dirty="0"/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  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EBAA Annual Meeting   EBAA Annual Meeting   EBAA Annual Meeting   EBAA Annual Meeting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63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DAB7-9CB1-9CE5-AB78-0140CD409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C53D1-AC9F-4D86-A9E8-6708B61CA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D2C4-7F0B-4E07-BECF-EBA6B60FE14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0010" y="405885"/>
            <a:ext cx="9144000" cy="72231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of Slide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79E07-E0A7-417F-A0A6-F29E7D220C7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0010" y="1272660"/>
            <a:ext cx="9144000" cy="326866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72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2394-5127-4707-946C-68E35044D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137" y="523875"/>
            <a:ext cx="7542213" cy="12795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Slide Showing Image and Text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10B756-3AC0-481C-BD25-B01FDE43F3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03400"/>
            <a:ext cx="6172200" cy="32416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AC342-E789-49E8-88E8-0E8D0E51815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3137" y="2341562"/>
            <a:ext cx="4640263" cy="344487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Content and bullet points go here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Content and bullet points go here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Content and bullet points go here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Content and bullet points go here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Content and bullet points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6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274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1_Custom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Slide</vt:lpstr>
      <vt:lpstr>Slide Showing Image and Text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Stacey Gardner</cp:lastModifiedBy>
  <cp:revision>61</cp:revision>
  <dcterms:created xsi:type="dcterms:W3CDTF">2024-09-30T19:44:47Z</dcterms:created>
  <dcterms:modified xsi:type="dcterms:W3CDTF">2025-11-06T16:43:02Z</dcterms:modified>
</cp:coreProperties>
</file>