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  <p:sldMasterId id="2147483720" r:id="rId4"/>
  </p:sldMasterIdLst>
  <p:sldIdLst>
    <p:sldId id="256" r:id="rId5"/>
    <p:sldId id="257" r:id="rId6"/>
    <p:sldId id="271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7F6"/>
    <a:srgbClr val="BCE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5299-DB3C-4EA1-BCAF-D0730E2EF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D254D-6D27-4566-8845-3B4F14A9E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B894C-B4D5-452D-8107-FFB73E37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DCDE9-95D2-48DC-B7EC-FDD195E8365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50E25-7BA0-4885-8368-5C9E2E0D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B98F0-41F8-47C9-BB3F-99EE29CF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2852BC-65F4-4373-A9AE-B3A894D555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95EA53-B2EA-4330-80DA-9CB5D4773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8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3F30-277B-403C-904C-6E6649EB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61AB-FF07-4EF2-816B-9D1DF778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3B7E2-84FE-4874-AA5B-BB3C7126C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18E3A-09EF-4B32-814D-B32B595E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1E278-B704-46A2-BB5E-8EF86E238AC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59F58-AE29-408A-B406-2F93449C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2C83D-A354-4BB4-AC6E-1A6FFFCF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4254A-4B21-4E4C-9E07-67C377C00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2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DB6D-23CB-4814-BC2A-257A7EFA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ECCBC-4DC1-46DC-A78D-C6A0386E4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1AB70-99FE-43CD-8B77-5D5ADB2A6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25077-82C9-4189-ABF8-12A79209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1E278-B704-46A2-BB5E-8EF86E238AC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C5FBA-DC2F-49D6-BB48-A3C16995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59F4F-7DF7-48A0-B472-EF6FB891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4254A-4B21-4E4C-9E07-67C377C00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1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ED35-CD02-47AA-9996-27E9EBBA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D9AEF-D6CE-47CA-8DF9-F772DD11A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DEA2E-56B3-416D-ACF0-946769E9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1E278-B704-46A2-BB5E-8EF86E238AC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4FD0-91BF-4F2F-AC2B-D5D84055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246A-4323-4A8E-8906-481C9EB1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4254A-4B21-4E4C-9E07-67C377C00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77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A93BB-0DC1-4C85-B2E0-4CD343EAB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2ADB4-1FA4-4DEF-9A76-4601E62BC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0613-72C3-4776-8582-33D51B14B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1E278-B704-46A2-BB5E-8EF86E238AC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0A191-DC06-4860-8D55-0A615EEA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183AF-1A5D-4463-97B9-B2DFDB43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4254A-4B21-4E4C-9E07-67C377C00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2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A514-3D7D-440D-AE99-98F6FD25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6842-C22E-4F2B-9151-DF9E5C6303A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03B03-AE69-490A-A12F-B74EB812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EDF0-7F8C-4A7B-B7A3-05495C76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85B-BB70-42E8-B568-EFC8B4A80B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9D4E08-EAEE-01A8-AE6D-B9FA70BBB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649" y="1114868"/>
            <a:ext cx="11122702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5E85AC0-DB26-584D-B821-8676A0AD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649" y="3602038"/>
            <a:ext cx="1112270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1573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5361B-9243-4C5E-8009-96D34C91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6842-C22E-4F2B-9151-DF9E5C6303A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91C30-6C14-4256-B3B7-56DCCB9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290DB-B23B-45AB-A648-27F443E2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85B-BB70-42E8-B568-EFC8B4A80B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86FEF2-7F78-B29C-42C6-DBC3FA79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0" y="215223"/>
            <a:ext cx="11213892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E39FBF-AC3A-8AD6-0285-21717717E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89" y="1660733"/>
            <a:ext cx="11213893" cy="448523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3910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F971-65DB-48A4-8E11-9E0A9819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5" y="1709738"/>
            <a:ext cx="10927725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630B0-BE94-446C-9304-4983C1539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725" y="4589463"/>
            <a:ext cx="109277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EEF7F-155A-4C8D-96AD-2A7416FE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6842-C22E-4F2B-9151-DF9E5C6303A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F5082-9983-44EC-A4C5-8C8F56CD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4D7FA-EDAA-4824-98A6-D7D18D80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85B-BB70-42E8-B568-EFC8B4A80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2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58458-424E-4035-B7C8-A1177510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6842-C22E-4F2B-9151-DF9E5C6303A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1D988-649E-430E-B4DC-5F2F2D41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C76C7-C195-4C96-8010-7A273A86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85B-BB70-42E8-B568-EFC8B4A80B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14B017-2A10-DDB1-89DA-22257B03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0" y="215223"/>
            <a:ext cx="11213892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71EDC6-2578-D9A8-6002-42E7ECC5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990" y="1690715"/>
            <a:ext cx="562381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D1C7FA9-55A7-3DF3-73D7-EC012F49A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715"/>
            <a:ext cx="5437682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6069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B1A3-22DD-4E54-B292-604FC129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6842-C22E-4F2B-9151-DF9E5C6303A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58C17-5DE7-4FD0-A217-22F47E3B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B6382-D670-4E2D-8391-FA0B34A0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85B-BB70-42E8-B568-EFC8B4A80B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0937C5-E509-B542-512F-BD2D1798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70" y="365125"/>
            <a:ext cx="1085163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E1B071-E429-0E11-F6BB-B0B8BB782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170" y="1681163"/>
            <a:ext cx="549540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2C888BB-51F0-A8B7-5536-D8C1B2FA1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170" y="2505075"/>
            <a:ext cx="5495405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0F065B8-26D2-6F78-BCAA-5391E77F8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0EE4A7CF-D03B-D999-D03C-DDB2F9F3A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818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DE52-B61A-44A5-98B4-15522355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C9622-4FF3-4AAA-A3F0-ECAC07C3B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BB2FB-4A19-43EF-87E8-40E93F154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E5910-84C4-41BA-880E-637DA4FA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6842-C22E-4F2B-9151-DF9E5C6303A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E0A35-0656-4F20-9007-2F13CAC0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01E0D-2CE8-44A1-BC42-46D206B6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85B-BB70-42E8-B568-EFC8B4A80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6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41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BEEB-8865-4458-9BE2-68EBDFBF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6" y="457200"/>
            <a:ext cx="43223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932D1-EF25-4EF5-B539-4B4F22C68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507C4-E664-4F29-97B5-0B3FA0BBD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706" y="2057400"/>
            <a:ext cx="4322319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D6763-C5FE-4817-95A7-0823FFD8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6842-C22E-4F2B-9151-DF9E5C6303A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61B6D-4494-472D-B7BC-FD1A3A20B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BE07F-0C48-444A-AAF9-3B1BF0EE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85B-BB70-42E8-B568-EFC8B4A80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11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C4CA-CA38-4C4D-A5F3-69C7E619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34" y="365125"/>
            <a:ext cx="10949066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F8C76-0098-4D4A-A296-76CF37849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734" y="1825625"/>
            <a:ext cx="10949066" cy="4351338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8E3BA-E95C-43E6-909F-87C83021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6842-C22E-4F2B-9151-DF9E5C6303A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CA77E-F925-4265-A8E2-BF153F5D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9E394-0D30-43AF-B16E-D5B650C7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85B-BB70-42E8-B568-EFC8B4A80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27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007F8C-7803-4953-AFD1-3E72D9205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F9253-0084-4C03-853C-CE576B3C471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6D9E4-FF38-4D9F-82A2-BDD00BC4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6842-C22E-4F2B-9151-DF9E5C6303A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262A0-C890-46AE-9422-CD23EFF5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46252-18A3-4D62-94AA-8C69A1A8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85B-BB70-42E8-B568-EFC8B4A80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6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91C0-BB75-4B3E-928C-C4550928D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649" y="1114868"/>
            <a:ext cx="1112270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90B1F4-F33D-4BE8-BE73-DB39E238A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649" y="3602038"/>
            <a:ext cx="11122702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B05C2-65E6-4DA1-A9D1-80E9F637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1E278-B704-46A2-BB5E-8EF86E238AC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BB388-FB44-475D-8E16-23AFDF50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EE857-A1C2-4E57-AF1E-EBB38DB0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4254A-4B21-4E4C-9E07-67C377C00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2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043C-6022-4C59-BC44-E8A57748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8FEBE-FD8B-4CFE-816B-940F59FC5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30971-4D4A-4D14-984C-7A7234B2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1E278-B704-46A2-BB5E-8EF86E238AC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7AEEF-C444-4092-BAD5-976F9901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CE5E6-68BF-46AA-BDC6-C4624B7D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4254A-4B21-4E4C-9E07-67C377C00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0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E47E-2152-482B-99EE-1C010DEC3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31" y="667922"/>
            <a:ext cx="107853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CAABF-9356-4366-84E1-E235DE6D6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31" y="3577627"/>
            <a:ext cx="1078531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3C22D-E6F5-4BF9-A93D-DDD21744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1E278-B704-46A2-BB5E-8EF86E238AC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C76A9-4366-4AFD-8A31-A2ECCB02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9CCE5-0BD3-4BEF-9363-B194CEB4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4254A-4B21-4E4C-9E07-67C377C00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7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8FD1-072B-4861-B0C2-2164C9E8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6AB24-37A0-4EDA-9C49-8900575D9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990" y="1690715"/>
            <a:ext cx="562381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CCD6A-4194-46E1-9232-634AD46D8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715"/>
            <a:ext cx="5437682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875CF-9858-4DEE-B1AB-AEBDDFF5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1E278-B704-46A2-BB5E-8EF86E238AC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FBE46-AA96-48A8-A256-9D47D1A2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4E1D-BCF9-46A6-A4E4-83477A60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4254A-4B21-4E4C-9E07-67C377C00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B658-E882-454A-9B00-A5BAD282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70" y="365125"/>
            <a:ext cx="1085163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6BF27-5C68-45B8-AA28-63B8E9069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170" y="1681163"/>
            <a:ext cx="5495405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968EB-28B9-4191-B501-816B986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170" y="2505075"/>
            <a:ext cx="5495405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27800-97EA-4E7F-87BC-50CBE4CCD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D1AE1-0E9C-470B-8637-AF372B85C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11ACA-B2BB-4DA2-A7D6-136A9018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1E278-B704-46A2-BB5E-8EF86E238AC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74E04-1AA3-42FD-9900-3B6E3567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A9F34E-3A3E-4E4A-97E2-1FECA18B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4254A-4B21-4E4C-9E07-67C377C00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4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71344-E32E-40E8-A27A-6E4E1C30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39E63-0650-4982-94D7-8493F249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1E278-B704-46A2-BB5E-8EF86E238AC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1D939-7533-470B-BC75-0C79381A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BBBC2-709A-438A-8DFE-669667E3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4254A-4B21-4E4C-9E07-67C377C00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2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34F04-68AF-4F67-AEEE-92C4BB26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1E278-B704-46A2-BB5E-8EF86E238AC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D9A3B-71A9-4C76-84D2-D2457632D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58331-70D4-484A-93E3-5E2DEDF9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4254A-4B21-4E4C-9E07-67C377C00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1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CFFBD9-5B3E-9DD8-C707-9B73519ED0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4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DCAD2-BF9B-4844-89BA-5FB049C9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D64A3-A379-4802-8823-576E1E8E6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89A3E-C1C4-4815-9885-CBC4580EF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4C82-0DEC-4995-8732-2B2F53746B5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A5E0A-D8B7-48B9-A809-159E67B50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003DD-0AA2-4D34-B4BF-979F6ADDC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EDF28-4E80-43FC-9A8C-81BC5D22902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054AB7-8A88-4ADB-A985-EF85715E95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0531-F84A-57F6-F484-13E9DBC72E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301" y="164151"/>
            <a:ext cx="1314570" cy="9322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E5E5639-C819-67D8-E71A-DAFD0C8CDF5D}"/>
              </a:ext>
            </a:extLst>
          </p:cNvPr>
          <p:cNvSpPr txBox="1">
            <a:spLocks/>
          </p:cNvSpPr>
          <p:nvPr userDrawn="1"/>
        </p:nvSpPr>
        <p:spPr>
          <a:xfrm>
            <a:off x="1121764" y="1264772"/>
            <a:ext cx="9948472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/>
              <a:t>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E04C13F-8FD4-DDB9-CA82-1D6286FFC97D}"/>
              </a:ext>
            </a:extLst>
          </p:cNvPr>
          <p:cNvSpPr txBox="1">
            <a:spLocks/>
          </p:cNvSpPr>
          <p:nvPr userDrawn="1"/>
        </p:nvSpPr>
        <p:spPr>
          <a:xfrm>
            <a:off x="1121764" y="3781922"/>
            <a:ext cx="9948472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4684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67234-0899-4EDB-BA5B-DEA20EC0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0" y="215223"/>
            <a:ext cx="11213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2D1FE-79A4-41DF-9946-A6BD6A870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989" y="1660733"/>
            <a:ext cx="11213893" cy="4485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7FC88B-3020-BAB6-FFCD-D3967AB8AD5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18" y="5371562"/>
            <a:ext cx="1314570" cy="9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6355A-F528-4F9C-AEC3-7861845D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BBAA8-1B9C-4A39-9804-A9DA08BC9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7713E-1FBC-4D8A-BCD3-FB07241D6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6842-C22E-4F2B-9151-DF9E5C6303A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4802F-466D-4AED-A7ED-F0BBA2B55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F4DF3-C888-40AD-80E4-AB5207AE9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B285B-BB70-42E8-B568-EFC8B4A80B0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950689-E0F5-4F0F-B48A-9215FA89B6E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77" y="-45156"/>
            <a:ext cx="12272277" cy="6903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AA567-786F-F743-996C-DF3142B6D7E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18" y="5371562"/>
            <a:ext cx="1314570" cy="9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8" r:id="rId6"/>
    <p:sldLayoutId id="2147483729" r:id="rId7"/>
    <p:sldLayoutId id="2147483730" r:id="rId8"/>
    <p:sldLayoutId id="214748373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34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C469A-4373-4477-9323-97E4611A4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301" y="164151"/>
            <a:ext cx="1314570" cy="9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7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8813-1E52-1AE7-C642-055B3F2A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EC623-62BC-187A-8DFC-07FE43337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89" y="1575086"/>
            <a:ext cx="11213893" cy="4485234"/>
          </a:xfrm>
        </p:spPr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1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FAEEF10-4BEE-E11C-23F0-D2D090E3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79E07-E0A7-417F-A0A6-F29E7D22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Bullet Points Go Here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Bullet Points Go Here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Bullet Points Go Here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42A1BC-2492-4397-AF97-96B89F77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18" y="5371562"/>
            <a:ext cx="1314570" cy="9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8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_2025_PPT_FINAL" id="{836BE3CA-3286-4C91-BDD7-AC6BDEA9B49B}" vid="{6FF3F7FD-5909-4139-8141-AE868393F53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_2025_PPT_FINAL" id="{836BE3CA-3286-4C91-BDD7-AC6BDEA9B49B}" vid="{20927EA8-1D8A-4D9A-8121-6D95D20F419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_2025_PPT_FINAL" id="{836BE3CA-3286-4C91-BDD7-AC6BDEA9B49B}" vid="{5E81F155-6BD3-48DC-9B69-519789A851D8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_2025_PPT_FINAL" id="{836BE3CA-3286-4C91-BDD7-AC6BDEA9B49B}" vid="{61DF1C51-B0C7-4C2C-89D1-07C971BE53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12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1_Custom Design</vt:lpstr>
      <vt:lpstr>Custom Design</vt:lpstr>
      <vt:lpstr>5_Custom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Genevieve Magnuson</cp:lastModifiedBy>
  <cp:revision>54</cp:revision>
  <dcterms:created xsi:type="dcterms:W3CDTF">2024-09-30T19:44:47Z</dcterms:created>
  <dcterms:modified xsi:type="dcterms:W3CDTF">2024-12-13T17:52:36Z</dcterms:modified>
</cp:coreProperties>
</file>