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5" r:id="rId1"/>
  </p:sldMasterIdLst>
  <p:notesMasterIdLst>
    <p:notesMasterId r:id="rId7"/>
  </p:notesMasterIdLst>
  <p:handoutMasterIdLst>
    <p:handoutMasterId r:id="rId8"/>
  </p:handoutMasterIdLst>
  <p:sldIdLst>
    <p:sldId id="270" r:id="rId2"/>
    <p:sldId id="263" r:id="rId3"/>
    <p:sldId id="286" r:id="rId4"/>
    <p:sldId id="284" r:id="rId5"/>
    <p:sldId id="288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93171"/>
    <a:srgbClr val="40404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0C0ADA4-E2B6-40B9-9B67-054609B5D34C}" v="55" dt="2024-01-19T05:42:13.60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4" autoAdjust="0"/>
    <p:restoredTop sz="94636" autoAdjust="0"/>
  </p:normalViewPr>
  <p:slideViewPr>
    <p:cSldViewPr snapToGrid="0">
      <p:cViewPr varScale="1">
        <p:scale>
          <a:sx n="80" d="100"/>
          <a:sy n="80" d="100"/>
        </p:scale>
        <p:origin x="10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1" d="100"/>
          <a:sy n="51" d="100"/>
        </p:scale>
        <p:origin x="2697" y="3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13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E78965D-1360-414C-91B6-B56CFFC7F98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FA046FC-89AE-4DF6-ACB2-C1968D7CD19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863ACE-83BB-4F5A-9BB7-C860ADD355DD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DA99A1-F844-4E21-A92F-6D0741DF15F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248803-2777-4E5E-86B7-12F0AD48156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F2B69D-49E0-422E-A90B-2EA5CC96C4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7571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B02466-D7A5-439A-9352-E5FA9D87D189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84C2AB-C4F1-4B71-A6A3-66C5A5B30B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8356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id="{E36DCF61-4561-4969-B500-528BC853D84D}"/>
              </a:ext>
            </a:extLst>
          </p:cNvPr>
          <p:cNvSpPr txBox="1"/>
          <p:nvPr userDrawn="1"/>
        </p:nvSpPr>
        <p:spPr>
          <a:xfrm>
            <a:off x="5244275" y="6448538"/>
            <a:ext cx="1974672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algn="r">
              <a:defRPr sz="1200">
                <a:solidFill>
                  <a:srgbClr val="2F368F"/>
                </a:solidFill>
                <a:latin typeface="Humanst521 BT Roman"/>
                <a:ea typeface="Humanst521 BT Roman"/>
                <a:cs typeface="Humanst521 BT Roman"/>
                <a:sym typeface="Humanst521 BT Roman"/>
              </a:defRPr>
            </a:pPr>
            <a:r>
              <a:rPr sz="1400" dirty="0">
                <a:latin typeface="+mn-lt"/>
              </a:rPr>
              <a:t>#</a:t>
            </a:r>
            <a:r>
              <a:rPr lang="en-US" sz="1400" dirty="0">
                <a:latin typeface="+mn-lt"/>
              </a:rPr>
              <a:t>EyeDonationMonth   </a:t>
            </a:r>
            <a:r>
              <a:rPr lang="en-US" sz="1400" dirty="0">
                <a:solidFill>
                  <a:srgbClr val="FFFFFF"/>
                </a:solidFill>
                <a:latin typeface="+mn-lt"/>
              </a:rPr>
              <a:t> </a:t>
            </a:r>
            <a:endParaRPr sz="1400" dirty="0">
              <a:latin typeface="+mn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782096D-4ADF-479C-8C47-DCF16B31C0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2030" y="5597890"/>
            <a:ext cx="1789180" cy="110947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E269B15-D9DF-4AC8-8FF1-42F6DF886EA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39E9E887-BBF8-2629-AD77-F3A65527C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124" y="3044825"/>
            <a:ext cx="11077273" cy="1325563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84AF346-5D47-110C-4DC6-98B5B6C9491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2124" y="4495063"/>
            <a:ext cx="11077273" cy="9144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edit subtext</a:t>
            </a:r>
          </a:p>
        </p:txBody>
      </p:sp>
    </p:spTree>
    <p:extLst>
      <p:ext uri="{BB962C8B-B14F-4D97-AF65-F5344CB8AC3E}">
        <p14:creationId xmlns:p14="http://schemas.microsoft.com/office/powerpoint/2010/main" val="14046497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8FA1597-AB93-7D7A-CD14-91F2D6540D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2" y="244475"/>
            <a:ext cx="11347448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BA6558-F266-9B6C-689A-D8B89F1A223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2901" y="1628775"/>
            <a:ext cx="11347448" cy="4572000"/>
          </a:xfrm>
        </p:spPr>
        <p:txBody>
          <a:bodyPr/>
          <a:lstStyle>
            <a:lvl1pPr>
              <a:defRPr sz="3200">
                <a:solidFill>
                  <a:srgbClr val="093171"/>
                </a:solidFill>
              </a:defRPr>
            </a:lvl1pPr>
            <a:lvl2pPr>
              <a:defRPr>
                <a:solidFill>
                  <a:srgbClr val="093171"/>
                </a:solidFill>
              </a:defRPr>
            </a:lvl2pPr>
            <a:lvl3pPr>
              <a:defRPr>
                <a:solidFill>
                  <a:srgbClr val="093171"/>
                </a:solidFill>
              </a:defRPr>
            </a:lvl3pPr>
            <a:lvl4pPr>
              <a:defRPr>
                <a:solidFill>
                  <a:srgbClr val="093171"/>
                </a:solidFill>
              </a:defRPr>
            </a:lvl4pPr>
            <a:lvl5pPr>
              <a:defRPr>
                <a:solidFill>
                  <a:srgbClr val="09317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26283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ullet Poin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F08C2B-E949-97BA-1AE1-B01B2C1096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188" y="244475"/>
            <a:ext cx="1145332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D634C3-EDB8-3878-B597-A44CCB7245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7188" y="1635121"/>
            <a:ext cx="11453320" cy="4622804"/>
          </a:xfrm>
        </p:spPr>
        <p:txBody>
          <a:bodyPr/>
          <a:lstStyle>
            <a:lvl1pPr>
              <a:buClr>
                <a:schemeClr val="accent2"/>
              </a:buClr>
              <a:defRPr sz="3200"/>
            </a:lvl1pPr>
          </a:lstStyle>
          <a:p>
            <a:pPr lvl="0"/>
            <a:r>
              <a:rPr lang="en-US" dirty="0"/>
              <a:t>Click to edit Master subtext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subtext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subtext styles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01814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Section 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2D153A-1B6C-4C77-9578-F3DB22D45C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8159" y="2169621"/>
            <a:ext cx="11226165" cy="1780916"/>
          </a:xfrm>
          <a:prstGeom prst="rect">
            <a:avLst/>
          </a:prstGeom>
        </p:spPr>
        <p:txBody>
          <a:bodyPr anchor="b"/>
          <a:lstStyle>
            <a:lvl1pPr algn="l">
              <a:defRPr sz="6000">
                <a:solidFill>
                  <a:srgbClr val="09317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84E214-A24E-48DF-B3EB-D253B26968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8158" y="4025987"/>
            <a:ext cx="11226165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14653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5B8530-B87F-131A-34B7-CC971E4B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243" y="454457"/>
            <a:ext cx="10394293" cy="72505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rgbClr val="09317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3EA12E-65F5-B617-817C-91186B58E6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3243" y="1527912"/>
            <a:ext cx="5157787" cy="82391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3200" b="1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C70A72-F136-9DE8-7220-3A0ADD24C4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3243" y="2351824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42C224-B797-CA98-9395-CAAFD4000A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676685" y="1527912"/>
            <a:ext cx="5183188" cy="82391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3200" b="1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2912B0D-EDB6-EFB0-D0C8-CCDD94B2DB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676685" y="2351824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66732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6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9A7145-0F3B-4C26-95A2-C59E454119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243" y="454457"/>
            <a:ext cx="10394293" cy="72505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rgbClr val="09317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E0E042-464B-4ADB-8951-118366EF6C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3243" y="1756514"/>
            <a:ext cx="5157787" cy="82391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3200" b="1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B6445E-6926-45DB-8158-D253FE10AD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3243" y="2580426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51E96E8-3174-4EF5-B444-8035EBFD7C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676685" y="1756514"/>
            <a:ext cx="5183188" cy="82391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3200" b="1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ADC6E4C-B0C0-4E9D-8135-D3556B3038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676685" y="2580426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61248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69C17A-6A79-4697-913C-0FBAEDBC4C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12D355-374C-4418-AADB-EFD52C4CE9F2}" type="datetimeFigureOut">
              <a:rPr lang="en-US" smtClean="0"/>
              <a:t>1/22/2024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931B56F-A0B7-4666-99C4-9199567B5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1366DE-1064-4607-824B-DC59826AB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12A714-A155-4798-BBBA-64087FA53CBA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E36DCF61-4561-4969-B500-528BC853D84D}"/>
              </a:ext>
            </a:extLst>
          </p:cNvPr>
          <p:cNvSpPr txBox="1"/>
          <p:nvPr userDrawn="1"/>
        </p:nvSpPr>
        <p:spPr>
          <a:xfrm>
            <a:off x="5244275" y="6448538"/>
            <a:ext cx="1974672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algn="r">
              <a:defRPr sz="1200">
                <a:solidFill>
                  <a:srgbClr val="2F368F"/>
                </a:solidFill>
                <a:latin typeface="Humanst521 BT Roman"/>
                <a:ea typeface="Humanst521 BT Roman"/>
                <a:cs typeface="Humanst521 BT Roman"/>
                <a:sym typeface="Humanst521 BT Roman"/>
              </a:defRPr>
            </a:pPr>
            <a:r>
              <a:rPr sz="1400" dirty="0">
                <a:latin typeface="+mn-lt"/>
              </a:rPr>
              <a:t>#</a:t>
            </a:r>
            <a:r>
              <a:rPr lang="en-US" sz="1400" dirty="0">
                <a:latin typeface="+mn-lt"/>
              </a:rPr>
              <a:t>EyeDonationMonth   </a:t>
            </a:r>
            <a:r>
              <a:rPr lang="en-US" sz="1400" dirty="0">
                <a:solidFill>
                  <a:srgbClr val="FFFFFF"/>
                </a:solidFill>
                <a:latin typeface="+mn-lt"/>
              </a:rPr>
              <a:t> </a:t>
            </a:r>
            <a:endParaRPr sz="1400" dirty="0">
              <a:latin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11679D-E928-44AD-BCBA-38523E83681F}"/>
              </a:ext>
            </a:extLst>
          </p:cNvPr>
          <p:cNvSpPr txBox="1"/>
          <p:nvPr userDrawn="1"/>
        </p:nvSpPr>
        <p:spPr>
          <a:xfrm>
            <a:off x="170120" y="6444476"/>
            <a:ext cx="3198721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algn="r">
              <a:defRPr sz="1200">
                <a:solidFill>
                  <a:srgbClr val="2F368F"/>
                </a:solidFill>
                <a:latin typeface="Humanst521 BT Roman"/>
                <a:ea typeface="Humanst521 BT Roman"/>
                <a:cs typeface="Humanst521 BT Roman"/>
                <a:sym typeface="Humanst521 BT Roman"/>
              </a:defRPr>
            </a:pPr>
            <a:r>
              <a:rPr lang="en-US" sz="1400" dirty="0">
                <a:latin typeface="+mn-lt"/>
              </a:rPr>
              <a:t>Eye Bank Association of America © 2022</a:t>
            </a:r>
            <a:endParaRPr sz="1400" dirty="0">
              <a:latin typeface="+mn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782096D-4ADF-479C-8C47-DCF16B31C0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2030" y="5597890"/>
            <a:ext cx="1789180" cy="110947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B339489-B2B7-4C8C-8EE4-A21275D8F0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5CFD2900-F6FC-0EE5-5EAF-E5A9BC26B8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29AFEC4-04A8-6A4E-C8E5-BADCB349F32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8924" y="1570038"/>
            <a:ext cx="11505407" cy="4635676"/>
          </a:xfrm>
        </p:spPr>
        <p:txBody>
          <a:bodyPr/>
          <a:lstStyle>
            <a:lvl1pPr>
              <a:defRPr sz="3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621193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45C877-26D9-4C2A-8CA4-E6FBDB5AE5E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3619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Meeting 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69C17A-6A79-4697-913C-0FBAEDBC4C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12D355-374C-4418-AADB-EFD52C4CE9F2}" type="datetimeFigureOut">
              <a:rPr lang="en-US" smtClean="0"/>
              <a:t>1/22/2024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931B56F-A0B7-4666-99C4-9199567B5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1366DE-1064-4607-824B-DC59826AB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12A714-A155-4798-BBBA-64087FA53CBA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E36DCF61-4561-4969-B500-528BC853D84D}"/>
              </a:ext>
            </a:extLst>
          </p:cNvPr>
          <p:cNvSpPr txBox="1"/>
          <p:nvPr userDrawn="1"/>
        </p:nvSpPr>
        <p:spPr>
          <a:xfrm>
            <a:off x="5244275" y="6448538"/>
            <a:ext cx="1974672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algn="r">
              <a:defRPr sz="1200">
                <a:solidFill>
                  <a:srgbClr val="2F368F"/>
                </a:solidFill>
                <a:latin typeface="Humanst521 BT Roman"/>
                <a:ea typeface="Humanst521 BT Roman"/>
                <a:cs typeface="Humanst521 BT Roman"/>
                <a:sym typeface="Humanst521 BT Roman"/>
              </a:defRPr>
            </a:pPr>
            <a:r>
              <a:rPr sz="1400" dirty="0">
                <a:latin typeface="+mn-lt"/>
              </a:rPr>
              <a:t>#</a:t>
            </a:r>
            <a:r>
              <a:rPr lang="en-US" sz="1400" dirty="0">
                <a:latin typeface="+mn-lt"/>
              </a:rPr>
              <a:t>EyeDonationMonth   </a:t>
            </a:r>
            <a:r>
              <a:rPr lang="en-US" sz="1400" dirty="0">
                <a:solidFill>
                  <a:srgbClr val="FFFFFF"/>
                </a:solidFill>
                <a:latin typeface="+mn-lt"/>
              </a:rPr>
              <a:t> </a:t>
            </a:r>
            <a:endParaRPr sz="1400" dirty="0">
              <a:latin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11679D-E928-44AD-BCBA-38523E83681F}"/>
              </a:ext>
            </a:extLst>
          </p:cNvPr>
          <p:cNvSpPr txBox="1"/>
          <p:nvPr userDrawn="1"/>
        </p:nvSpPr>
        <p:spPr>
          <a:xfrm>
            <a:off x="170120" y="6444476"/>
            <a:ext cx="3198721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algn="r">
              <a:defRPr sz="1200">
                <a:solidFill>
                  <a:srgbClr val="2F368F"/>
                </a:solidFill>
                <a:latin typeface="Humanst521 BT Roman"/>
                <a:ea typeface="Humanst521 BT Roman"/>
                <a:cs typeface="Humanst521 BT Roman"/>
                <a:sym typeface="Humanst521 BT Roman"/>
              </a:defRPr>
            </a:pPr>
            <a:r>
              <a:rPr lang="en-US" sz="1400" dirty="0">
                <a:latin typeface="+mn-lt"/>
              </a:rPr>
              <a:t>Eye Bank Association of America © 2022</a:t>
            </a:r>
            <a:endParaRPr sz="1400" dirty="0">
              <a:latin typeface="+mn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782096D-4ADF-479C-8C47-DCF16B31C0D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2030" y="5597890"/>
            <a:ext cx="1789180" cy="11094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BAAD0A0-0407-4185-96E0-018703AF290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F16501-A69F-4EE6-A655-E61D209B8FA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CD26D62-3492-41B2-BDF4-3B78461F64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448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86A21C1-4C4B-4260-AF7C-0B38C9A8C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924" y="244475"/>
            <a:ext cx="928687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E8C2DA-EED4-4B07-BACB-A4888A5E66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0041" y="1787525"/>
            <a:ext cx="1134427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1139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4" r:id="rId2"/>
    <p:sldLayoutId id="2147483713" r:id="rId3"/>
    <p:sldLayoutId id="2147483706" r:id="rId4"/>
    <p:sldLayoutId id="2147483714" r:id="rId5"/>
    <p:sldLayoutId id="2147483708" r:id="rId6"/>
    <p:sldLayoutId id="2147483698" r:id="rId7"/>
    <p:sldLayoutId id="2147483703" r:id="rId8"/>
    <p:sldLayoutId id="2147483695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93171"/>
          </a:solidFill>
          <a:latin typeface="Verdana" panose="020B0604030504040204" pitchFamily="34" charset="0"/>
          <a:ea typeface="Verdana" panose="020B0604030504040204" pitchFamily="34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75000"/>
              <a:lumOff val="25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86471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1EEAB-E96D-4C93-BA3C-8B362851F769}"/>
              </a:ext>
            </a:extLst>
          </p:cNvPr>
          <p:cNvSpPr txBox="1">
            <a:spLocks/>
          </p:cNvSpPr>
          <p:nvPr/>
        </p:nvSpPr>
        <p:spPr>
          <a:xfrm>
            <a:off x="605428" y="2881608"/>
            <a:ext cx="10107021" cy="88582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>
                <a:solidFill>
                  <a:srgbClr val="09317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Title Text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7B540C-E840-40E6-98FB-3435E2911BDE}"/>
              </a:ext>
            </a:extLst>
          </p:cNvPr>
          <p:cNvSpPr txBox="1">
            <a:spLocks/>
          </p:cNvSpPr>
          <p:nvPr/>
        </p:nvSpPr>
        <p:spPr>
          <a:xfrm>
            <a:off x="605428" y="3762964"/>
            <a:ext cx="11091271" cy="118427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093171"/>
              </a:buClr>
              <a:buNone/>
            </a:pPr>
            <a:r>
              <a:rPr lang="en-US" sz="3600" dirty="0">
                <a:solidFill>
                  <a:srgbClr val="40404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Subtitle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42500521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8794A-0F92-7947-9F20-3F38AA3D8FC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Section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B353A0-E9D5-DA5A-B82A-5EA17070E57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5307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BFD1165-4FC6-4F55-B277-117ABF980F4A}"/>
              </a:ext>
            </a:extLst>
          </p:cNvPr>
          <p:cNvSpPr txBox="1">
            <a:spLocks/>
          </p:cNvSpPr>
          <p:nvPr/>
        </p:nvSpPr>
        <p:spPr>
          <a:xfrm>
            <a:off x="350729" y="325938"/>
            <a:ext cx="11490542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9317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Title Text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C3704FE3-46D9-4243-80DA-3571374B2160}"/>
              </a:ext>
            </a:extLst>
          </p:cNvPr>
          <p:cNvSpPr txBox="1">
            <a:spLocks/>
          </p:cNvSpPr>
          <p:nvPr/>
        </p:nvSpPr>
        <p:spPr>
          <a:xfrm>
            <a:off x="346554" y="1622925"/>
            <a:ext cx="11490542" cy="447725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>
                <a:solidFill>
                  <a:srgbClr val="09317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Subtitle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37817455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C19418-0B15-9938-43FF-B1ACEB333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Title Text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D3DB2B-2AA9-B5E9-C779-C61C6A3D7D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Bullet Point </a:t>
            </a:r>
          </a:p>
          <a:p>
            <a:r>
              <a:rPr lang="en-US" dirty="0"/>
              <a:t>Bullet Point</a:t>
            </a:r>
          </a:p>
          <a:p>
            <a:r>
              <a:rPr lang="en-US" dirty="0"/>
              <a:t>Bullet Point </a:t>
            </a:r>
          </a:p>
        </p:txBody>
      </p:sp>
    </p:spTree>
    <p:extLst>
      <p:ext uri="{BB962C8B-B14F-4D97-AF65-F5344CB8AC3E}">
        <p14:creationId xmlns:p14="http://schemas.microsoft.com/office/powerpoint/2010/main" val="335863874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BAA 2024 Annual Meeting Slide Template" id="{03D31986-464F-4A2D-BAFD-2D26B569B472}" vid="{6800180A-BD27-4C7E-AA53-26730079FFD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EBAA 2024 Annual Meeting Slide Template</Template>
  <TotalTime>0</TotalTime>
  <Words>22</Words>
  <Application>Microsoft Office PowerPoint</Application>
  <PresentationFormat>Widescreen</PresentationFormat>
  <Paragraphs>9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Verdana</vt:lpstr>
      <vt:lpstr>1_Office Theme</vt:lpstr>
      <vt:lpstr>PowerPoint Presentation</vt:lpstr>
      <vt:lpstr>PowerPoint Presentation</vt:lpstr>
      <vt:lpstr>Section Title</vt:lpstr>
      <vt:lpstr>PowerPoint Presentation</vt:lpstr>
      <vt:lpstr>Title Text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Stacey Gardner</dc:creator>
  <cp:lastModifiedBy>Stacey Gardner</cp:lastModifiedBy>
  <cp:revision>1</cp:revision>
  <dcterms:created xsi:type="dcterms:W3CDTF">2024-01-22T19:47:59Z</dcterms:created>
  <dcterms:modified xsi:type="dcterms:W3CDTF">2024-01-22T19:48:58Z</dcterms:modified>
</cp:coreProperties>
</file>