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</p:sldMasterIdLst>
  <p:notesMasterIdLst>
    <p:notesMasterId r:id="rId15"/>
  </p:notesMasterIdLst>
  <p:handoutMasterIdLst>
    <p:handoutMasterId r:id="rId16"/>
  </p:handoutMasterIdLst>
  <p:sldIdLst>
    <p:sldId id="270" r:id="rId3"/>
    <p:sldId id="263" r:id="rId4"/>
    <p:sldId id="284" r:id="rId5"/>
    <p:sldId id="276" r:id="rId6"/>
    <p:sldId id="277" r:id="rId7"/>
    <p:sldId id="274" r:id="rId8"/>
    <p:sldId id="278" r:id="rId9"/>
    <p:sldId id="279" r:id="rId10"/>
    <p:sldId id="280" r:id="rId11"/>
    <p:sldId id="281" r:id="rId12"/>
    <p:sldId id="283" r:id="rId13"/>
    <p:sldId id="28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3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9" autoAdjust="0"/>
    <p:restoredTop sz="94636" autoAdjust="0"/>
  </p:normalViewPr>
  <p:slideViewPr>
    <p:cSldViewPr snapToGrid="0">
      <p:cViewPr varScale="1">
        <p:scale>
          <a:sx n="62" d="100"/>
          <a:sy n="62" d="100"/>
        </p:scale>
        <p:origin x="6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221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E78965D-1360-414C-91B6-B56CFFC7F98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A046FC-89AE-4DF6-ACB2-C1968D7CD1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3ACE-83BB-4F5A-9BB7-C860ADD355DD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A99A1-F844-4E21-A92F-6D0741DF15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248803-2777-4E5E-86B7-12F0AD48156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F2B69D-49E0-422E-A90B-2EA5CC96C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757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02466-D7A5-439A-9352-E5FA9D87D189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84C2AB-C4F1-4B71-A6A3-66C5A5B30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35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D153A-1B6C-4C77-9578-F3DB22D45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1054893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84E214-A24E-48DF-B3EB-D253B26968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1054893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61664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69C17A-6A79-4697-913C-0FBAEDBC4C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12D355-374C-4418-AADB-EFD52C4CE9F2}" type="datetimeFigureOut">
              <a:rPr lang="en-US" smtClean="0"/>
              <a:t>2/9/2023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31B56F-A0B7-4666-99C4-9199567B5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1366DE-1064-4607-824B-DC59826AB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12A714-A155-4798-BBBA-64087FA53CB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E36DCF61-4561-4969-B500-528BC853D84D}"/>
              </a:ext>
            </a:extLst>
          </p:cNvPr>
          <p:cNvSpPr txBox="1"/>
          <p:nvPr userDrawn="1"/>
        </p:nvSpPr>
        <p:spPr>
          <a:xfrm>
            <a:off x="5244275" y="6448538"/>
            <a:ext cx="1974672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r">
              <a:defRPr sz="1200">
                <a:solidFill>
                  <a:srgbClr val="2F368F"/>
                </a:solidFill>
                <a:latin typeface="Humanst521 BT Roman"/>
                <a:ea typeface="Humanst521 BT Roman"/>
                <a:cs typeface="Humanst521 BT Roman"/>
                <a:sym typeface="Humanst521 BT Roman"/>
              </a:defRPr>
            </a:pPr>
            <a:r>
              <a:rPr sz="1400" dirty="0">
                <a:latin typeface="+mn-lt"/>
              </a:rPr>
              <a:t>#</a:t>
            </a:r>
            <a:r>
              <a:rPr lang="en-US" sz="1400" dirty="0">
                <a:latin typeface="+mn-lt"/>
              </a:rPr>
              <a:t>EyeDonationMonth   </a:t>
            </a:r>
            <a:r>
              <a:rPr lang="en-US" sz="1400" dirty="0">
                <a:solidFill>
                  <a:srgbClr val="FFFFFF"/>
                </a:solidFill>
                <a:latin typeface="+mn-lt"/>
              </a:rPr>
              <a:t> </a:t>
            </a:r>
            <a:endParaRPr sz="1400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11679D-E928-44AD-BCBA-38523E83681F}"/>
              </a:ext>
            </a:extLst>
          </p:cNvPr>
          <p:cNvSpPr txBox="1"/>
          <p:nvPr userDrawn="1"/>
        </p:nvSpPr>
        <p:spPr>
          <a:xfrm>
            <a:off x="170120" y="6444476"/>
            <a:ext cx="3198721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r">
              <a:defRPr sz="1200">
                <a:solidFill>
                  <a:srgbClr val="2F368F"/>
                </a:solidFill>
                <a:latin typeface="Humanst521 BT Roman"/>
                <a:ea typeface="Humanst521 BT Roman"/>
                <a:cs typeface="Humanst521 BT Roman"/>
                <a:sym typeface="Humanst521 BT Roman"/>
              </a:defRPr>
            </a:pPr>
            <a:r>
              <a:rPr lang="en-US" sz="1400" dirty="0">
                <a:latin typeface="+mn-lt"/>
              </a:rPr>
              <a:t>Eye Bank Association of America © 2022</a:t>
            </a:r>
            <a:endParaRPr sz="1400" dirty="0"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82096D-4ADF-479C-8C47-DCF16B31C0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030" y="5597890"/>
            <a:ext cx="1789180" cy="11094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AAD0A0-0407-4185-96E0-018703AF29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F16501-A69F-4EE6-A655-E61D209B8F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D26D62-3492-41B2-BDF4-3B78461F64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3812AE-DE09-4CBF-A41E-C770256A8D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BC9B195-89D3-4034-AD37-7E1894F655C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895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62267D-DC29-45DE-A1B5-816870605E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020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69C17A-6A79-4697-913C-0FBAEDBC4C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12D355-374C-4418-AADB-EFD52C4CE9F2}" type="datetimeFigureOut">
              <a:rPr lang="en-US" smtClean="0"/>
              <a:t>2/9/2023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31B56F-A0B7-4666-99C4-9199567B5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1366DE-1064-4607-824B-DC59826AB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12A714-A155-4798-BBBA-64087FA53CB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E36DCF61-4561-4969-B500-528BC853D84D}"/>
              </a:ext>
            </a:extLst>
          </p:cNvPr>
          <p:cNvSpPr txBox="1"/>
          <p:nvPr userDrawn="1"/>
        </p:nvSpPr>
        <p:spPr>
          <a:xfrm>
            <a:off x="5244275" y="6448538"/>
            <a:ext cx="1974672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r">
              <a:defRPr sz="1200">
                <a:solidFill>
                  <a:srgbClr val="2F368F"/>
                </a:solidFill>
                <a:latin typeface="Humanst521 BT Roman"/>
                <a:ea typeface="Humanst521 BT Roman"/>
                <a:cs typeface="Humanst521 BT Roman"/>
                <a:sym typeface="Humanst521 BT Roman"/>
              </a:defRPr>
            </a:pPr>
            <a:r>
              <a:rPr sz="1400" dirty="0">
                <a:latin typeface="+mn-lt"/>
              </a:rPr>
              <a:t>#</a:t>
            </a:r>
            <a:r>
              <a:rPr lang="en-US" sz="1400" dirty="0">
                <a:latin typeface="+mn-lt"/>
              </a:rPr>
              <a:t>EyeDonationMonth   </a:t>
            </a:r>
            <a:r>
              <a:rPr lang="en-US" sz="1400" dirty="0">
                <a:solidFill>
                  <a:srgbClr val="FFFFFF"/>
                </a:solidFill>
                <a:latin typeface="+mn-lt"/>
              </a:rPr>
              <a:t> </a:t>
            </a:r>
            <a:endParaRPr sz="1400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11679D-E928-44AD-BCBA-38523E83681F}"/>
              </a:ext>
            </a:extLst>
          </p:cNvPr>
          <p:cNvSpPr txBox="1"/>
          <p:nvPr userDrawn="1"/>
        </p:nvSpPr>
        <p:spPr>
          <a:xfrm>
            <a:off x="170120" y="6444476"/>
            <a:ext cx="3198721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r">
              <a:defRPr sz="1200">
                <a:solidFill>
                  <a:srgbClr val="2F368F"/>
                </a:solidFill>
                <a:latin typeface="Humanst521 BT Roman"/>
                <a:ea typeface="Humanst521 BT Roman"/>
                <a:cs typeface="Humanst521 BT Roman"/>
                <a:sym typeface="Humanst521 BT Roman"/>
              </a:defRPr>
            </a:pPr>
            <a:r>
              <a:rPr lang="en-US" sz="1400" dirty="0">
                <a:latin typeface="+mn-lt"/>
              </a:rPr>
              <a:t>Eye Bank Association of America © 2022</a:t>
            </a:r>
            <a:endParaRPr sz="1400" dirty="0"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82096D-4ADF-479C-8C47-DCF16B31C0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030" y="5597890"/>
            <a:ext cx="1789180" cy="11094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AAD0A0-0407-4185-96E0-018703AF29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E16E19-DCCA-4126-9F46-43530B90BC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70CC48-3F1A-403E-A5E1-5DC95D493AA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431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2796C-516D-4050-AA0B-418B3C0B2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75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AD993-FA55-49F3-94B0-5AE6982A3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833" y="2049462"/>
            <a:ext cx="6172200" cy="38115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8BC34B-C586-4189-89E5-6C2EC4EBBE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8275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2669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9BAF2-4F5C-4E9D-9466-EAC090EB5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A92CDB-4F5E-4CDE-B868-48D0AE3D78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F73776-4345-4811-82CE-BA0AB38676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C0391F-7242-4F46-9CD4-B2265CFAC9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12D355-374C-4418-AADB-EFD52C4CE9F2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48BC1C-DB16-40F3-8E92-1A51FA131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B23CFC-883F-4A08-947C-7BA1C59B9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12A714-A155-4798-BBBA-64087FA53CB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13A2A3-0A65-4D90-9BDA-F5F1E2A907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166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019F9-DC92-4A92-8BCF-0B1FE7D26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310809-49AD-4975-B3DE-9F70DACEDA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6243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85F8CB-2DA3-405F-8F40-2354A637A8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120062" y="365125"/>
            <a:ext cx="1838325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18C532-D51D-416F-8C7F-699B0FE04F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28775" y="365125"/>
            <a:ext cx="577215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61718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4B310-202C-416F-9161-3B4BD719B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63554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840EE-7AD5-4A1A-842D-7B296DC5C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AF61CF-2B1A-4401-95DF-5DD8AEDDE5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1E79DC-B7B3-4DE4-A416-FE53D75F8F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52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52900-94F3-4168-B877-4BBB5BFD6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7413C-5FF0-4D51-B199-090113F3D9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8268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4D53C-B9C4-4B86-9A96-B17B1F95E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624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0C141F-E7AE-4BD0-A1C5-965DC2C817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71624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3798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0D18F-FA73-4B3C-9722-65BAA174D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D2806-86FD-443C-96A8-0B78FBF943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66855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FA69FA-6E3F-47B0-A035-86279333C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00855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9880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A7145-0F3B-4C26-95A2-C59E45411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7035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E0E042-464B-4ADB-8951-118366EF6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97035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B6445E-6926-45DB-8158-D253FE10A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97035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1E96E8-3174-4EF5-B444-8035EBFD7C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2944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DC6E4C-B0C0-4E9D-8135-D3556B3038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029447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9122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A4CE1-6272-454E-8A10-2CEBBCFE5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3992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840EE-7AD5-4A1A-842D-7B296DC5C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AF61CF-2B1A-4401-95DF-5DD8AEDDE5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815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840EE-7AD5-4A1A-842D-7B296DC5C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AF61CF-2B1A-4401-95DF-5DD8AEDDE5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09519A-2220-41B0-BF06-71F61C0031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10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69C17A-6A79-4697-913C-0FBAEDBC4C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12D355-374C-4418-AADB-EFD52C4CE9F2}" type="datetimeFigureOut">
              <a:rPr lang="en-US" smtClean="0"/>
              <a:t>2/9/2023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31B56F-A0B7-4666-99C4-9199567B5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1366DE-1064-4607-824B-DC59826AB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12A714-A155-4798-BBBA-64087FA53CB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E36DCF61-4561-4969-B500-528BC853D84D}"/>
              </a:ext>
            </a:extLst>
          </p:cNvPr>
          <p:cNvSpPr txBox="1"/>
          <p:nvPr userDrawn="1"/>
        </p:nvSpPr>
        <p:spPr>
          <a:xfrm>
            <a:off x="5244275" y="6448538"/>
            <a:ext cx="1974672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r">
              <a:defRPr sz="1200">
                <a:solidFill>
                  <a:srgbClr val="2F368F"/>
                </a:solidFill>
                <a:latin typeface="Humanst521 BT Roman"/>
                <a:ea typeface="Humanst521 BT Roman"/>
                <a:cs typeface="Humanst521 BT Roman"/>
                <a:sym typeface="Humanst521 BT Roman"/>
              </a:defRPr>
            </a:pPr>
            <a:r>
              <a:rPr sz="1400" dirty="0">
                <a:latin typeface="+mn-lt"/>
              </a:rPr>
              <a:t>#</a:t>
            </a:r>
            <a:r>
              <a:rPr lang="en-US" sz="1400" dirty="0">
                <a:latin typeface="+mn-lt"/>
              </a:rPr>
              <a:t>EyeDonationMonth   </a:t>
            </a:r>
            <a:r>
              <a:rPr lang="en-US" sz="1400" dirty="0">
                <a:solidFill>
                  <a:srgbClr val="FFFFFF"/>
                </a:solidFill>
                <a:latin typeface="+mn-lt"/>
              </a:rPr>
              <a:t> </a:t>
            </a:r>
            <a:endParaRPr sz="1400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11679D-E928-44AD-BCBA-38523E83681F}"/>
              </a:ext>
            </a:extLst>
          </p:cNvPr>
          <p:cNvSpPr txBox="1"/>
          <p:nvPr userDrawn="1"/>
        </p:nvSpPr>
        <p:spPr>
          <a:xfrm>
            <a:off x="170120" y="6444476"/>
            <a:ext cx="3198721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r">
              <a:defRPr sz="1200">
                <a:solidFill>
                  <a:srgbClr val="2F368F"/>
                </a:solidFill>
                <a:latin typeface="Humanst521 BT Roman"/>
                <a:ea typeface="Humanst521 BT Roman"/>
                <a:cs typeface="Humanst521 BT Roman"/>
                <a:sym typeface="Humanst521 BT Roman"/>
              </a:defRPr>
            </a:pPr>
            <a:r>
              <a:rPr lang="en-US" sz="1400" dirty="0">
                <a:latin typeface="+mn-lt"/>
              </a:rPr>
              <a:t>Eye Bank Association of America © 2022</a:t>
            </a:r>
            <a:endParaRPr sz="1400" dirty="0"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82096D-4ADF-479C-8C47-DCF16B31C0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030" y="5597890"/>
            <a:ext cx="1789180" cy="11094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AAD0A0-0407-4185-96E0-018703AF29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651C86-8419-4867-AE75-42430DD3616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79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6A21C1-4C4B-4260-AF7C-0B38C9A8C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624" y="365125"/>
            <a:ext cx="805815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E8C2DA-EED4-4B07-BACB-A4888A5E6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71624" y="1825625"/>
            <a:ext cx="1050131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0138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82" r:id="rId7"/>
    <p:sldLayoutId id="2147483683" r:id="rId8"/>
    <p:sldLayoutId id="2147483678" r:id="rId9"/>
    <p:sldLayoutId id="2147483680" r:id="rId10"/>
    <p:sldLayoutId id="2147483660" r:id="rId11"/>
    <p:sldLayoutId id="2147483679" r:id="rId12"/>
    <p:sldLayoutId id="2147483656" r:id="rId13"/>
    <p:sldLayoutId id="2147483657" r:id="rId14"/>
    <p:sldLayoutId id="2147483658" r:id="rId15"/>
    <p:sldLayoutId id="2147483659" r:id="rId16"/>
    <p:sldLayoutId id="214748368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6A21C1-4C4B-4260-AF7C-0B38C9A8C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624" y="365125"/>
            <a:ext cx="805815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E8C2DA-EED4-4B07-BACB-A4888A5E6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71624" y="1825625"/>
            <a:ext cx="1050131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6158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B5464D-817F-4E42-AE92-15461B5D50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733" y="1840921"/>
            <a:ext cx="3964784" cy="262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647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7F54A6A-199E-41D4-B47E-44F3FF24ECE5}"/>
              </a:ext>
            </a:extLst>
          </p:cNvPr>
          <p:cNvSpPr txBox="1">
            <a:spLocks/>
          </p:cNvSpPr>
          <p:nvPr/>
        </p:nvSpPr>
        <p:spPr>
          <a:xfrm>
            <a:off x="317499" y="222524"/>
            <a:ext cx="11520715" cy="6039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EBAA Annual Meeting   EBAA Annual Meeting   EBAA Annual Meeting   EBAA Annual Meeting   EBAA Annual Meeting  EBAA  </a:t>
            </a:r>
            <a:br>
              <a:rPr lang="en-US" sz="1600" dirty="0"/>
            </a:br>
            <a:r>
              <a:rPr lang="en-US" sz="1600" dirty="0"/>
              <a:t>EBAA Annual Meeting   EBAA Annual Meeting   EBAA Annual Meeting   EBAA Annual Meeting   EBAA Annual Meeting  EBAA </a:t>
            </a:r>
            <a:br>
              <a:rPr lang="en-US" sz="1600" dirty="0"/>
            </a:br>
            <a:r>
              <a:rPr lang="en-US" sz="1600" dirty="0"/>
              <a:t>EBAA Annual Meeting   EBAA Annual Meeting   EBAA Annual Meeting   EBAA Annual Meeting   EBAA Annual Meeting  EBAA </a:t>
            </a:r>
            <a:br>
              <a:rPr lang="en-US" sz="1600" dirty="0"/>
            </a:br>
            <a:r>
              <a:rPr lang="en-US" sz="1600" dirty="0"/>
              <a:t>EBAA Annual Meeting   EBAA Annual Meeting   EBAA Annual Meeting   EBAA Annual Meeting   EBAA Annual Meeting  EBAA </a:t>
            </a:r>
            <a:br>
              <a:rPr lang="en-US" sz="1600" dirty="0"/>
            </a:br>
            <a:r>
              <a:rPr lang="en-US" sz="1600" dirty="0"/>
              <a:t>EBAA Annual Meeting   EBAA Annual Meeting   EBAA Annual Meeting   EBAA Annual Meeting   EBAA Annual Meeting  EBAA </a:t>
            </a:r>
            <a:br>
              <a:rPr lang="en-US" sz="1600" dirty="0"/>
            </a:br>
            <a:r>
              <a:rPr lang="en-US" sz="1600" dirty="0"/>
              <a:t>EBAA Annual Meeting   EBAA Annual Meeting   EBAA Annual Meeting   EBAA Annual Meeting   EBAA Annual Meeting  EBAA </a:t>
            </a:r>
            <a:br>
              <a:rPr lang="en-US" sz="1600" dirty="0"/>
            </a:br>
            <a:r>
              <a:rPr lang="en-US" sz="1600" dirty="0"/>
              <a:t>EBAA Annual Meeting   EBAA Annual Meeting   EBAA Annual Meeting   EBAA Annual Meeting   EBAA Annual Meeting  EBAA </a:t>
            </a:r>
            <a:br>
              <a:rPr lang="en-US" sz="1600" dirty="0"/>
            </a:br>
            <a:r>
              <a:rPr lang="en-US" sz="1600" dirty="0"/>
              <a:t>EBAA Annual Meeting   EBAA Annual Meeting   EBAA Annual Meeting   EBAA Annual Meeting   EBAA Annual Meeting  EBAA </a:t>
            </a:r>
            <a:br>
              <a:rPr lang="en-US" sz="1600" dirty="0"/>
            </a:br>
            <a:r>
              <a:rPr lang="en-US" sz="1600" dirty="0"/>
              <a:t>EBAA Annual Meeting   EBAA Annual Meeting   EBAA Annual Meeting   EBAA Annual Meeting   EBAA Annual Meeting  EBAA </a:t>
            </a:r>
            <a:br>
              <a:rPr lang="en-US" sz="1600" dirty="0"/>
            </a:br>
            <a:r>
              <a:rPr lang="en-US" sz="1600" dirty="0"/>
              <a:t>EBAA Annual Meeting   EBAA Annual Meeting   EBAA Annual Meeting   EBAA Annual Meeting   EBAA Annual Meeting  EBAA </a:t>
            </a:r>
            <a:br>
              <a:rPr lang="en-US" sz="1600" dirty="0"/>
            </a:br>
            <a:r>
              <a:rPr lang="en-US" sz="1600" dirty="0"/>
              <a:t>EBAA Annual Meeting   EBAA Annual Meeting   EBAA Annual Meeting   EBAA Annual Meeting   EBAA Annual Meeting  EBAA </a:t>
            </a:r>
            <a:br>
              <a:rPr lang="en-US" sz="1600" dirty="0"/>
            </a:br>
            <a:r>
              <a:rPr lang="en-US" sz="1600" dirty="0"/>
              <a:t>EBAA Annual Meeting   EBAA Annual Meeting   EBAA Annual Meeting   EBAA Annual Meeting   EBAA Annual Meeting  EBAA </a:t>
            </a:r>
            <a:br>
              <a:rPr lang="en-US" sz="1600" dirty="0"/>
            </a:br>
            <a:r>
              <a:rPr lang="en-US" sz="1600" dirty="0"/>
              <a:t>EBAA Annual Meeting   EBAA Annual Meeting   EBAA Annual Meeting   EBAA Annual Meeting   EBAA Annual Meeting  EBAA </a:t>
            </a:r>
            <a:br>
              <a:rPr lang="en-US" sz="1600" dirty="0"/>
            </a:br>
            <a:r>
              <a:rPr lang="en-US" sz="1600" dirty="0"/>
              <a:t>EBAA Annual Meeting   EBAA Annual Meeting   EBAA Annual Meeting   EBAA Annual Meeting   EBAA Annual Meeting  EBAA </a:t>
            </a:r>
            <a:br>
              <a:rPr lang="en-US" sz="1600" dirty="0"/>
            </a:br>
            <a:r>
              <a:rPr lang="en-US" sz="1600" dirty="0"/>
              <a:t>EBAA Annual Meeting   EBAA Annual Meeting   EBAA Annual Meeting   EBAA Annual Meeting   EBAA Annual Meeting  EBAA </a:t>
            </a:r>
            <a:br>
              <a:rPr lang="en-US" sz="1600" dirty="0"/>
            </a:br>
            <a:r>
              <a:rPr lang="en-US" sz="1600" dirty="0"/>
              <a:t>EBAA Annual Meeting   EBAA Annual Meeting   EBAA Annual Meeting   EBAA Annual Meeting   EBAA Annual Meeting  EBAA </a:t>
            </a:r>
            <a:br>
              <a:rPr lang="en-US" sz="1600" dirty="0"/>
            </a:br>
            <a:r>
              <a:rPr lang="en-US" sz="1600" dirty="0"/>
              <a:t>EBAA Annual Meeting   EBAA Annual Meeting   EBAA Annual Meeting   EBAA Annual Meeting   EBAA Annual Meeting  EBAA </a:t>
            </a:r>
            <a:br>
              <a:rPr lang="en-US" sz="1600" dirty="0"/>
            </a:br>
            <a:r>
              <a:rPr lang="en-US" sz="1600" dirty="0"/>
              <a:t>EBAA Annual Meeting   EBAA Annual Meeting   EBAA Annual Meeting   EBAA Annual Meeting   EBAA Annual Meeting  EBAA </a:t>
            </a:r>
            <a:br>
              <a:rPr lang="en-US" sz="1600" dirty="0"/>
            </a:br>
            <a:r>
              <a:rPr lang="en-US" sz="1600" dirty="0"/>
              <a:t>EBAA Annual Meeting   EBAA Annual Meeting   EBAA Annual Meeting   EBAA Annual Meeting   EBAA Annual Meeting  EBAA </a:t>
            </a:r>
            <a:br>
              <a:rPr lang="en-US" sz="1600" dirty="0"/>
            </a:br>
            <a:r>
              <a:rPr lang="en-US" sz="1600" dirty="0"/>
              <a:t>EBAA Annual Meeting   EBAA Annual Meeting   EBAA Annual Meeting   EBAA Annual Meeting   EBAA Annual Meeting  EBAA </a:t>
            </a:r>
            <a:br>
              <a:rPr lang="en-US" sz="1600" dirty="0"/>
            </a:br>
            <a:r>
              <a:rPr lang="en-US" sz="1600" dirty="0"/>
              <a:t>EBAA Annual Meeting   EBAA Annual Meeting   EBAA Annual Meeting   EBAA Annual Meeting   EBAA Annual Meeting  EBAA </a:t>
            </a:r>
            <a:br>
              <a:rPr lang="en-US" sz="1600" dirty="0"/>
            </a:br>
            <a:r>
              <a:rPr lang="en-US" sz="1600" dirty="0"/>
              <a:t>EBAA Annual Meeting   EBAA Annual Meeting   EBAA Annual Meeting   EBAA Annual Meeting   EBAA Annual Meeting  EBAA </a:t>
            </a:r>
            <a:br>
              <a:rPr lang="en-US" sz="1600" dirty="0"/>
            </a:br>
            <a:r>
              <a:rPr lang="en-US" sz="1600" dirty="0"/>
              <a:t>EBAA Annual Meeting   EBAA Annual Meeting   EBAA Annual Meeting   EBAA Annual Meeting   EBAA Annual Meeting  EBAA </a:t>
            </a:r>
            <a:br>
              <a:rPr lang="en-US" sz="1600" dirty="0"/>
            </a:br>
            <a:r>
              <a:rPr lang="en-US" sz="1600" dirty="0"/>
              <a:t>EBAA Annual Meeting   EBAA Annual Meeting   EBAA Annual Meeting   EBAA Annual Meeting   EBAA Annual Meeting  EBAA </a:t>
            </a:r>
            <a:br>
              <a:rPr lang="en-US" sz="1600" dirty="0"/>
            </a:br>
            <a:r>
              <a:rPr lang="en-US" sz="1600" dirty="0"/>
              <a:t>EBAA Annual Meeting   EBAA Annual Meeting   EBAA Annual Meeting   EBAA Annual Meeting   EBAA Annual Meeting  EBAA </a:t>
            </a:r>
            <a:br>
              <a:rPr lang="en-US" sz="1600" dirty="0"/>
            </a:br>
            <a:r>
              <a:rPr lang="en-US" sz="1600" dirty="0"/>
              <a:t>EBAA Annual Meeting   EBAA Annual Meeting   EBAA Annual Meeting   EBAA Annual Meeting   EBAA Annual Meeting  EBAA </a:t>
            </a:r>
            <a:br>
              <a:rPr lang="en-US" sz="1600" dirty="0"/>
            </a:br>
            <a:r>
              <a:rPr lang="en-US" sz="1600" dirty="0"/>
              <a:t>EBAA Annual Meeting   EBAA Annual Meeting   EBAA Annual Meeting   EBAA Annual Meeting   EBAA Annual Meeting  EBAA 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16301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BB5A475-EFF1-4DCA-B7F4-F8EE01F8ED71}"/>
              </a:ext>
            </a:extLst>
          </p:cNvPr>
          <p:cNvSpPr txBox="1">
            <a:spLocks/>
          </p:cNvSpPr>
          <p:nvPr/>
        </p:nvSpPr>
        <p:spPr>
          <a:xfrm>
            <a:off x="459821" y="382313"/>
            <a:ext cx="8602536" cy="1746984"/>
          </a:xfrm>
          <a:prstGeom prst="rect">
            <a:avLst/>
          </a:prstGeom>
        </p:spPr>
        <p:txBody>
          <a:bodyPr lIns="0" rIns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093171"/>
                </a:solidFill>
                <a:latin typeface="+mn-lt"/>
              </a:rPr>
              <a:t>Slide Showing Image and Text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C1D26DE-6FB1-4E38-B832-43DAB1143D90}"/>
              </a:ext>
            </a:extLst>
          </p:cNvPr>
          <p:cNvSpPr txBox="1">
            <a:spLocks/>
          </p:cNvSpPr>
          <p:nvPr/>
        </p:nvSpPr>
        <p:spPr>
          <a:xfrm>
            <a:off x="459820" y="2153760"/>
            <a:ext cx="6757409" cy="400211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400" dirty="0"/>
              <a:t>Content and bullet points go here</a:t>
            </a:r>
            <a:br>
              <a:rPr lang="en-US" sz="2400" dirty="0"/>
            </a:br>
            <a:endParaRPr lang="en-US" sz="2400" dirty="0"/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400" dirty="0"/>
              <a:t>Content and bullet points go here</a:t>
            </a:r>
            <a:br>
              <a:rPr lang="en-US" sz="2400" dirty="0"/>
            </a:br>
            <a:endParaRPr lang="en-US" sz="2400" dirty="0"/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400" dirty="0"/>
              <a:t>Content and bullet points go here</a:t>
            </a:r>
            <a:br>
              <a:rPr lang="en-US" sz="2400" dirty="0"/>
            </a:br>
            <a:endParaRPr lang="en-US" sz="2400" dirty="0"/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400" dirty="0"/>
              <a:t>Content and bullet points go here</a:t>
            </a:r>
            <a:br>
              <a:rPr lang="en-US" sz="2400" dirty="0"/>
            </a:br>
            <a:endParaRPr lang="en-US" sz="2400" dirty="0"/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400" dirty="0"/>
              <a:t>Content and bullet points go here</a:t>
            </a:r>
          </a:p>
          <a:p>
            <a:pPr marL="0" indent="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None/>
            </a:pPr>
            <a:endParaRPr lang="en-US" sz="2400" dirty="0">
              <a:latin typeface="Humanst521 BT" panose="020B0602020204020204" pitchFamily="34" charset="0"/>
            </a:endParaRPr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BCB752B2-6EB9-490F-A9A9-BC78656364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5" t="11948" r="17756" b="19122"/>
          <a:stretch/>
        </p:blipFill>
        <p:spPr>
          <a:xfrm>
            <a:off x="7528479" y="2683671"/>
            <a:ext cx="3696059" cy="24640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5309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57F553-CEF6-46FE-BFF8-6C7D6CF53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090" y="186715"/>
            <a:ext cx="7991061" cy="59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08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1EEAB-E96D-4C93-BA3C-8B362851F769}"/>
              </a:ext>
            </a:extLst>
          </p:cNvPr>
          <p:cNvSpPr txBox="1">
            <a:spLocks/>
          </p:cNvSpPr>
          <p:nvPr/>
        </p:nvSpPr>
        <p:spPr>
          <a:xfrm>
            <a:off x="1757363" y="2543175"/>
            <a:ext cx="6786562" cy="88582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rgbClr val="093171"/>
                </a:solidFill>
                <a:latin typeface="+mn-lt"/>
              </a:rPr>
              <a:t>Title Text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7B540C-E840-40E6-98FB-3435E2911BDE}"/>
              </a:ext>
            </a:extLst>
          </p:cNvPr>
          <p:cNvSpPr txBox="1">
            <a:spLocks/>
          </p:cNvSpPr>
          <p:nvPr/>
        </p:nvSpPr>
        <p:spPr>
          <a:xfrm>
            <a:off x="1900238" y="3644902"/>
            <a:ext cx="10258428" cy="118427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93171"/>
              </a:buClr>
            </a:pPr>
            <a:r>
              <a:rPr lang="en-US" sz="3600" dirty="0">
                <a:solidFill>
                  <a:srgbClr val="093171"/>
                </a:solidFill>
              </a:rPr>
              <a:t>Subtitle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250052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BFD1165-4FC6-4F55-B277-117ABF980F4A}"/>
              </a:ext>
            </a:extLst>
          </p:cNvPr>
          <p:cNvSpPr txBox="1">
            <a:spLocks/>
          </p:cNvSpPr>
          <p:nvPr/>
        </p:nvSpPr>
        <p:spPr>
          <a:xfrm>
            <a:off x="346554" y="383088"/>
            <a:ext cx="11490542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93171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Title Text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3704FE3-46D9-4243-80DA-3571374B2160}"/>
              </a:ext>
            </a:extLst>
          </p:cNvPr>
          <p:cNvSpPr txBox="1">
            <a:spLocks/>
          </p:cNvSpPr>
          <p:nvPr/>
        </p:nvSpPr>
        <p:spPr>
          <a:xfrm>
            <a:off x="346554" y="1622925"/>
            <a:ext cx="11490542" cy="44772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931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Subtitle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781745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3585DA9-EE26-4664-80FE-E7A807DFDF32}"/>
              </a:ext>
            </a:extLst>
          </p:cNvPr>
          <p:cNvSpPr txBox="1">
            <a:spLocks/>
          </p:cNvSpPr>
          <p:nvPr/>
        </p:nvSpPr>
        <p:spPr>
          <a:xfrm>
            <a:off x="346554" y="383088"/>
            <a:ext cx="1054893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rgbClr val="093171"/>
                </a:solidFill>
                <a:latin typeface="+mn-lt"/>
              </a:rPr>
              <a:t>Title Text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C1200A1-37BF-49EF-BACD-566C39E3D6DF}"/>
              </a:ext>
            </a:extLst>
          </p:cNvPr>
          <p:cNvSpPr txBox="1">
            <a:spLocks/>
          </p:cNvSpPr>
          <p:nvPr/>
        </p:nvSpPr>
        <p:spPr>
          <a:xfrm>
            <a:off x="346554" y="1622925"/>
            <a:ext cx="11490542" cy="44772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093171"/>
                </a:solidFill>
              </a:rPr>
              <a:t>Subtitle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186791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1C7671A-12CD-4F4A-B838-7BC662E917FC}"/>
              </a:ext>
            </a:extLst>
          </p:cNvPr>
          <p:cNvSpPr txBox="1">
            <a:spLocks/>
          </p:cNvSpPr>
          <p:nvPr/>
        </p:nvSpPr>
        <p:spPr>
          <a:xfrm>
            <a:off x="346554" y="383088"/>
            <a:ext cx="11490542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rgbClr val="093171"/>
                </a:solidFill>
                <a:latin typeface="+mn-lt"/>
              </a:rPr>
              <a:t>Title Text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3D11775-8EBE-4D95-8BF1-8E80352A7AD3}"/>
              </a:ext>
            </a:extLst>
          </p:cNvPr>
          <p:cNvSpPr txBox="1">
            <a:spLocks/>
          </p:cNvSpPr>
          <p:nvPr/>
        </p:nvSpPr>
        <p:spPr>
          <a:xfrm>
            <a:off x="346554" y="1622925"/>
            <a:ext cx="11490542" cy="44772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093171"/>
                </a:solidFill>
              </a:rPr>
              <a:t>Subtitle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112939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E97B982-AABA-4A29-AC8C-153AEFBD2D9C}"/>
              </a:ext>
            </a:extLst>
          </p:cNvPr>
          <p:cNvSpPr txBox="1">
            <a:spLocks/>
          </p:cNvSpPr>
          <p:nvPr/>
        </p:nvSpPr>
        <p:spPr>
          <a:xfrm>
            <a:off x="423635" y="305330"/>
            <a:ext cx="10463439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093171"/>
                </a:solidFill>
                <a:latin typeface="+mn-lt"/>
              </a:rPr>
              <a:t>Subject Text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884C1A6-2E9C-43F5-A2DE-B9D3FA1C9CB8}"/>
              </a:ext>
            </a:extLst>
          </p:cNvPr>
          <p:cNvSpPr txBox="1">
            <a:spLocks/>
          </p:cNvSpPr>
          <p:nvPr/>
        </p:nvSpPr>
        <p:spPr>
          <a:xfrm>
            <a:off x="423635" y="1372130"/>
            <a:ext cx="11344730" cy="4769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/>
              <a:t>Subtitle Text Goes Here</a:t>
            </a:r>
            <a:br>
              <a:rPr lang="en-US" sz="3600" dirty="0"/>
            </a:br>
            <a:r>
              <a:rPr lang="en-US" sz="1600" dirty="0"/>
              <a:t>EBAA Annual Meeting   EBAA Annual Meeting   EBAA Annual Meeting   EBAA Annual Meeting   EBAA Annual Meeting   </a:t>
            </a:r>
            <a:br>
              <a:rPr lang="en-US" sz="1600" dirty="0"/>
            </a:br>
            <a:r>
              <a:rPr lang="en-US" sz="1600" dirty="0"/>
              <a:t>EBAA Annual Meeting   EBAA Annual Meeting   EBAA Annual Meeting   EBAA Annual Meeting   EBAA Annual Meeting   </a:t>
            </a:r>
            <a:br>
              <a:rPr lang="en-US" sz="1600" dirty="0"/>
            </a:br>
            <a:r>
              <a:rPr lang="en-US" sz="1600" dirty="0"/>
              <a:t>EBAA Annual Meeting   EBAA Annual Meeting   EBAA Annual Meeting   EBAA Annual Meeting   EBAA Annual Meeting</a:t>
            </a:r>
            <a:br>
              <a:rPr lang="en-US" sz="1600" dirty="0"/>
            </a:br>
            <a:r>
              <a:rPr lang="en-US" sz="1600" dirty="0"/>
              <a:t>EBAA Annual Meeting   EBAA Annual Meeting   EBAA Annual Meeting   EBAA Annual Meeting   EBAA Annual Meeting   </a:t>
            </a:r>
            <a:br>
              <a:rPr lang="en-US" sz="1600" dirty="0"/>
            </a:br>
            <a:r>
              <a:rPr lang="en-US" sz="1600" dirty="0"/>
              <a:t>EBAA Annual Meeting   EBAA Annual Meeting   EBAA Annual Meeting   EBAA Annual Meeting   EBAA Annual Meeting   </a:t>
            </a:r>
            <a:br>
              <a:rPr lang="en-US" sz="1600" dirty="0"/>
            </a:br>
            <a:r>
              <a:rPr lang="en-US" sz="1600" dirty="0"/>
              <a:t>EBAA Annual Meeting   EBAA Annual Meeting   EBAA Annual Meeting   EBAA Annual Meeting   EBAA Annual Meeting</a:t>
            </a:r>
            <a:br>
              <a:rPr lang="en-US" sz="1600" dirty="0"/>
            </a:br>
            <a:r>
              <a:rPr lang="en-US" sz="1600" dirty="0"/>
              <a:t>EBAA Annual Meeting   EBAA Annual Meeting   EBAA Annual Meeting   EBAA Annual Meeting   EBAA Annual Meeting   </a:t>
            </a:r>
            <a:br>
              <a:rPr lang="en-US" sz="1600" dirty="0"/>
            </a:br>
            <a:r>
              <a:rPr lang="en-US" sz="1600" dirty="0"/>
              <a:t>EBAA Annual Meeting   EBAA Annual Meeting   EBAA Annual Meeting   EBAA Annual Meeting   EBAA Annual Meeting   </a:t>
            </a:r>
            <a:br>
              <a:rPr lang="en-US" sz="1600" dirty="0"/>
            </a:br>
            <a:r>
              <a:rPr lang="en-US" sz="1600" dirty="0"/>
              <a:t>EBAA Annual Meeting   EBAA Annual Meeting   EBAA Annual Meeting   EBAA Annual Meeting   EBAA Annual Meeting</a:t>
            </a:r>
            <a:br>
              <a:rPr lang="en-US" sz="1600" dirty="0"/>
            </a:br>
            <a:r>
              <a:rPr lang="en-US" sz="1600" dirty="0"/>
              <a:t>EBAA Annual Meeting   EBAA Annual Meeting   EBAA Annual Meeting   EBAA Annual Meeting   EBAA Annual Meeting   </a:t>
            </a:r>
            <a:br>
              <a:rPr lang="en-US" sz="1600" dirty="0"/>
            </a:br>
            <a:r>
              <a:rPr lang="en-US" sz="1600" dirty="0"/>
              <a:t>EBAA Annual Meeting   EBAA Annual Meeting   EBAA Annual Meeting   EBAA Annual Meeting   EBAA Annual Meeting   </a:t>
            </a:r>
            <a:br>
              <a:rPr lang="en-US" sz="1600" dirty="0"/>
            </a:br>
            <a:r>
              <a:rPr lang="en-US" sz="1600" dirty="0"/>
              <a:t>EBAA Annual Meeting   EBAA Annual Meeting   EBAA Annual Meeting   EBAA Annual Meeting   EBAA Annual Meeting</a:t>
            </a:r>
            <a:br>
              <a:rPr lang="en-US" sz="1600" dirty="0"/>
            </a:br>
            <a:r>
              <a:rPr lang="en-US" sz="1600" dirty="0"/>
              <a:t>EBAA Annual Meeting   EBAA Annual Meeting   EBAA Annual Meeting   EBAA Annual Meeting   EBAA Annual Meeting   </a:t>
            </a:r>
            <a:br>
              <a:rPr lang="en-US" sz="1600" dirty="0"/>
            </a:br>
            <a:r>
              <a:rPr lang="en-US" sz="1600" dirty="0"/>
              <a:t>EBAA Annual Meeting   EBAA Annual Meeting   EBAA Annual Meeting   EBAA Annual Meeting   EBAA Annual Meeting   </a:t>
            </a:r>
            <a:br>
              <a:rPr lang="en-US" sz="1600" dirty="0"/>
            </a:br>
            <a:r>
              <a:rPr lang="en-US" sz="1600" dirty="0"/>
              <a:t>EBAA Annual Meeting   EBAA Annual Meeting   EBAA Annual Meeting   EBAA Annual Meeting   EBAA Annual Meeting</a:t>
            </a:r>
            <a:br>
              <a:rPr lang="en-US" sz="1600" dirty="0"/>
            </a:br>
            <a:r>
              <a:rPr lang="en-US" sz="1600" dirty="0"/>
              <a:t>EBAA Annual Meeting   EBAA Annual Meeting   EBAA Annual Meeting   EBAA Annual Meeting   EBAA Annual Meeting   </a:t>
            </a:r>
            <a:br>
              <a:rPr lang="en-US" sz="1600" dirty="0"/>
            </a:br>
            <a:r>
              <a:rPr lang="en-US" sz="1600" dirty="0"/>
              <a:t>EBAA Annual Meeting   EBAA Annual Meeting   EBAA Annual Meeting   EBAA Annual Meeting   EBAA Annual Meeting   </a:t>
            </a:r>
            <a:br>
              <a:rPr lang="en-US" sz="1600" dirty="0"/>
            </a:br>
            <a:r>
              <a:rPr lang="en-US" sz="1600" dirty="0"/>
              <a:t>EBAA Annual Meeting   EBAA Annual Meeting   EBAA Annual Meeting   EBAA Annual Meeting   EBAA Annual Meeting</a:t>
            </a:r>
            <a:br>
              <a:rPr lang="en-US" sz="1600" dirty="0"/>
            </a:br>
            <a:r>
              <a:rPr lang="en-US" sz="1600" dirty="0"/>
              <a:t>EBAA Annual Meeting   EBAA Annual Meeting   EBAA Annual Meeting   EBAA Annual Meeting   EBAA Annual Meeting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50737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53601AD-F0DB-4A35-A7D9-D8BEA3EC7BD2}"/>
              </a:ext>
            </a:extLst>
          </p:cNvPr>
          <p:cNvSpPr txBox="1">
            <a:spLocks/>
          </p:cNvSpPr>
          <p:nvPr/>
        </p:nvSpPr>
        <p:spPr>
          <a:xfrm>
            <a:off x="435428" y="352914"/>
            <a:ext cx="11451772" cy="1320371"/>
          </a:xfrm>
          <a:prstGeom prst="rect">
            <a:avLst/>
          </a:prstGeom>
        </p:spPr>
        <p:txBody>
          <a:bodyPr lIns="0" rIns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rgbClr val="093171"/>
                </a:solidFill>
                <a:latin typeface="+mn-lt"/>
              </a:rPr>
              <a:t>Title of Slide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174037-4446-4B78-81D6-C7CE5C2C3B6D}"/>
              </a:ext>
            </a:extLst>
          </p:cNvPr>
          <p:cNvSpPr txBox="1">
            <a:spLocks/>
          </p:cNvSpPr>
          <p:nvPr/>
        </p:nvSpPr>
        <p:spPr>
          <a:xfrm>
            <a:off x="435428" y="1813414"/>
            <a:ext cx="11451772" cy="43342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>
                  <a:lumMod val="75000"/>
                </a:schemeClr>
              </a:buClr>
            </a:pPr>
            <a:r>
              <a:rPr lang="en-US" dirty="0"/>
              <a:t>Bullet Points Go Here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Humanst521 BT" panose="020B0602020204020204" pitchFamily="34" charset="0"/>
              </a:rPr>
            </a:b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Humanst521 BT" panose="020B0602020204020204" pitchFamily="34" charset="0"/>
            </a:endParaRP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dirty="0"/>
              <a:t>Bullet Points Go Here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Humanst521 BT" panose="020B0602020204020204" pitchFamily="34" charset="0"/>
              </a:rPr>
            </a:b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Humanst521 BT" panose="020B0602020204020204" pitchFamily="34" charset="0"/>
            </a:endParaRP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dirty="0"/>
              <a:t>Bullet Points Go Here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Humanst521 BT" panose="020B06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1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C6BB0-66A8-4D3B-B891-DD6DCB4B21D8}"/>
              </a:ext>
            </a:extLst>
          </p:cNvPr>
          <p:cNvSpPr txBox="1">
            <a:spLocks/>
          </p:cNvSpPr>
          <p:nvPr/>
        </p:nvSpPr>
        <p:spPr>
          <a:xfrm>
            <a:off x="429785" y="331208"/>
            <a:ext cx="11490072" cy="58947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400" dirty="0"/>
              <a:t>Content and bullet points go here</a:t>
            </a:r>
            <a:br>
              <a:rPr lang="en-US" sz="2400" dirty="0"/>
            </a:br>
            <a:endParaRPr lang="en-US" sz="2400" dirty="0"/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400" dirty="0"/>
              <a:t>Content and bullet points go here</a:t>
            </a:r>
            <a:br>
              <a:rPr lang="en-US" sz="2400" dirty="0"/>
            </a:br>
            <a:endParaRPr lang="en-US" sz="2400" dirty="0"/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400" dirty="0"/>
              <a:t>Content and bullet points go here</a:t>
            </a:r>
            <a:br>
              <a:rPr lang="en-US" sz="2400" dirty="0"/>
            </a:br>
            <a:endParaRPr lang="en-US" sz="2400" dirty="0"/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400" dirty="0"/>
              <a:t>Content and bullet points go here</a:t>
            </a:r>
            <a:br>
              <a:rPr lang="en-US" sz="2400" dirty="0"/>
            </a:br>
            <a:endParaRPr lang="en-US" sz="2400" dirty="0"/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400" dirty="0"/>
              <a:t>Content and bullet points go here</a:t>
            </a:r>
            <a:br>
              <a:rPr lang="en-US" sz="2400" dirty="0"/>
            </a:br>
            <a:endParaRPr lang="en-US" sz="2400" dirty="0"/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400" dirty="0"/>
              <a:t>Content and bullet points go here</a:t>
            </a:r>
            <a:br>
              <a:rPr lang="en-US" sz="2400" dirty="0"/>
            </a:br>
            <a:endParaRPr lang="en-US" sz="2400" dirty="0"/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400" dirty="0"/>
              <a:t>Content and bullet points go here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endParaRPr lang="en-US" sz="2400" dirty="0">
              <a:latin typeface="Humanst521 BT" panose="020B0602020204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latin typeface="Humanst521 BT" panose="020B06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265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Text">
            <a:extLst>
              <a:ext uri="{FF2B5EF4-FFF2-40B4-BE49-F238E27FC236}">
                <a16:creationId xmlns:a16="http://schemas.microsoft.com/office/drawing/2014/main" id="{87A9E208-14AC-4F23-BDFE-BED80CAE5C3A}"/>
              </a:ext>
            </a:extLst>
          </p:cNvPr>
          <p:cNvSpPr txBox="1">
            <a:spLocks/>
          </p:cNvSpPr>
          <p:nvPr/>
        </p:nvSpPr>
        <p:spPr>
          <a:xfrm>
            <a:off x="379589" y="251710"/>
            <a:ext cx="11425968" cy="11430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F368F"/>
                </a:solidFill>
                <a:latin typeface="Humanst521 BT Roman"/>
                <a:ea typeface="Humanst521 BT Roman"/>
                <a:cs typeface="Humanst521 BT Roman"/>
                <a:sym typeface="Humanst521 BT Roman"/>
              </a:defRPr>
            </a:lvl1pPr>
          </a:lstStyle>
          <a:p>
            <a:r>
              <a:rPr lang="en-US" dirty="0">
                <a:solidFill>
                  <a:srgbClr val="093171"/>
                </a:solidFill>
                <a:latin typeface="+mn-lt"/>
              </a:rPr>
              <a:t>Title Text</a:t>
            </a:r>
          </a:p>
        </p:txBody>
      </p:sp>
      <p:sp>
        <p:nvSpPr>
          <p:cNvPr id="4" name="Body Level One…">
            <a:extLst>
              <a:ext uri="{FF2B5EF4-FFF2-40B4-BE49-F238E27FC236}">
                <a16:creationId xmlns:a16="http://schemas.microsoft.com/office/drawing/2014/main" id="{A0EF99E1-123E-4031-8D1C-AA5CA6961A15}"/>
              </a:ext>
            </a:extLst>
          </p:cNvPr>
          <p:cNvSpPr txBox="1">
            <a:spLocks/>
          </p:cNvSpPr>
          <p:nvPr/>
        </p:nvSpPr>
        <p:spPr>
          <a:xfrm>
            <a:off x="379589" y="1577272"/>
            <a:ext cx="11425968" cy="45259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99C55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333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99C55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4439" indent="-320039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99C55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27200" indent="-355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99C55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84400" indent="-355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99C55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>
                  <a:lumMod val="75000"/>
                </a:schemeClr>
              </a:buClr>
            </a:pPr>
            <a:r>
              <a:rPr lang="en-US" dirty="0"/>
              <a:t>Body Level One</a:t>
            </a:r>
          </a:p>
          <a:p>
            <a:pPr lvl="1">
              <a:buClr>
                <a:schemeClr val="accent2">
                  <a:lumMod val="75000"/>
                </a:schemeClr>
              </a:buClr>
            </a:pPr>
            <a:r>
              <a:rPr lang="en-US" dirty="0"/>
              <a:t>Body Level Two</a:t>
            </a:r>
          </a:p>
          <a:p>
            <a:pPr lvl="2">
              <a:buClr>
                <a:schemeClr val="accent2">
                  <a:lumMod val="75000"/>
                </a:schemeClr>
              </a:buClr>
            </a:pPr>
            <a:r>
              <a:rPr lang="en-US" dirty="0"/>
              <a:t>Body Level Three</a:t>
            </a:r>
          </a:p>
          <a:p>
            <a:pPr lvl="3">
              <a:buClr>
                <a:schemeClr val="accent2">
                  <a:lumMod val="75000"/>
                </a:schemeClr>
              </a:buClr>
            </a:pPr>
            <a:r>
              <a:rPr lang="en-US" dirty="0"/>
              <a:t>Body Level Four</a:t>
            </a:r>
          </a:p>
          <a:p>
            <a:pPr lvl="4">
              <a:buClr>
                <a:schemeClr val="accent2">
                  <a:lumMod val="75000"/>
                </a:schemeClr>
              </a:buClr>
            </a:pPr>
            <a:r>
              <a:rPr lang="en-US" dirty="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931646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23196</TotalTime>
  <Words>913</Words>
  <Application>Microsoft Office PowerPoint</Application>
  <PresentationFormat>Widescreen</PresentationFormat>
  <Paragraphs>73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Humanst521 BT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</dc:creator>
  <cp:lastModifiedBy>Genevieve Magnuson</cp:lastModifiedBy>
  <cp:revision>84</cp:revision>
  <dcterms:created xsi:type="dcterms:W3CDTF">2022-08-23T15:33:11Z</dcterms:created>
  <dcterms:modified xsi:type="dcterms:W3CDTF">2023-02-09T20:24:38Z</dcterms:modified>
</cp:coreProperties>
</file>