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TitleSlide.jpg" descr="TitleSlid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91173" y="5219041"/>
            <a:ext cx="1791679" cy="1337603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TextBox 5"/>
          <p:cNvSpPr txBox="1"/>
          <p:nvPr/>
        </p:nvSpPr>
        <p:spPr>
          <a:xfrm>
            <a:off x="6501214" y="42197"/>
            <a:ext cx="2475184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900">
                <a:solidFill>
                  <a:srgbClr val="FFFFFF"/>
                </a:solidFill>
                <a:latin typeface="Humanst521 BT Roman"/>
                <a:ea typeface="Humanst521 BT Roman"/>
                <a:cs typeface="Humanst521 BT Roman"/>
                <a:sym typeface="Humanst521 BT Roman"/>
              </a:defRPr>
            </a:lvl1pPr>
          </a:lstStyle>
          <a:p>
            <a:pPr/>
            <a:r>
              <a:t>Eye Bank Association of America © 2020</a:t>
            </a:r>
          </a:p>
        </p:txBody>
      </p:sp>
      <p:sp>
        <p:nvSpPr>
          <p:cNvPr id="17" name="#EyeDonationMonth"/>
          <p:cNvSpPr txBox="1"/>
          <p:nvPr/>
        </p:nvSpPr>
        <p:spPr>
          <a:xfrm>
            <a:off x="6617990" y="6572685"/>
            <a:ext cx="1538044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>
                <a:solidFill>
                  <a:srgbClr val="99C555"/>
                </a:solidFill>
                <a:latin typeface="Humanst521 BT Roman"/>
                <a:ea typeface="Humanst521 BT Roman"/>
                <a:cs typeface="Humanst521 BT Roman"/>
                <a:sym typeface="Humanst521 BT Roman"/>
              </a:defRPr>
            </a:lvl1pPr>
          </a:lstStyle>
          <a:p>
            <a:pPr/>
            <a:r>
              <a:t>#EyeDonationMonth</a:t>
            </a:r>
          </a:p>
        </p:txBody>
      </p:sp>
      <p:sp>
        <p:nvSpPr>
          <p:cNvPr id="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b="1" sz="2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  <a:lvl2pPr>
              <a:defRPr>
                <a:latin typeface="+mj-lt"/>
                <a:ea typeface="+mj-ea"/>
                <a:cs typeface="+mj-cs"/>
                <a:sym typeface="Calibri"/>
              </a:defRPr>
            </a:lvl2pPr>
            <a:lvl3pPr>
              <a:defRPr>
                <a:latin typeface="+mj-lt"/>
                <a:ea typeface="+mj-ea"/>
                <a:cs typeface="+mj-cs"/>
                <a:sym typeface="Calibri"/>
              </a:defRPr>
            </a:lvl3pPr>
            <a:lvl4pPr>
              <a:defRPr>
                <a:latin typeface="+mj-lt"/>
                <a:ea typeface="+mj-ea"/>
                <a:cs typeface="+mj-cs"/>
                <a:sym typeface="Calibri"/>
              </a:defRPr>
            </a:lvl4pPr>
            <a:lvl5pPr>
              <a:defRPr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b="1" sz="2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9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10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secibdary-slide2.jpg" descr="secibdary-slid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TextBox 5"/>
          <p:cNvSpPr txBox="1"/>
          <p:nvPr/>
        </p:nvSpPr>
        <p:spPr>
          <a:xfrm>
            <a:off x="5308246" y="6619437"/>
            <a:ext cx="3752517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2F368F"/>
                </a:solidFill>
                <a:latin typeface="Humanst521 BT Roman"/>
                <a:ea typeface="Humanst521 BT Roman"/>
                <a:cs typeface="Humanst521 BT Roman"/>
                <a:sym typeface="Humanst521 BT Roman"/>
              </a:defRPr>
            </a:pPr>
            <a:r>
              <a:t>#EyeDonationMonth    </a:t>
            </a:r>
            <a:r>
              <a:rPr>
                <a:solidFill>
                  <a:srgbClr val="71C6F0"/>
                </a:solidFill>
              </a:rPr>
              <a:t>|</a:t>
            </a:r>
            <a:r>
              <a:t>    Eye Bank Association of America © 2020</a:t>
            </a:r>
          </a:p>
        </p:txBody>
      </p:sp>
      <p:pic>
        <p:nvPicPr>
          <p:cNvPr id="34" name="EDM_Logo_2020_SingleColor_pantone.pdf" descr="EDM_Logo_2020_SingleColor_pantone.pdf"/>
          <p:cNvPicPr>
            <a:picLocks noChangeAspect="1"/>
          </p:cNvPicPr>
          <p:nvPr/>
        </p:nvPicPr>
        <p:blipFill>
          <a:blip r:embed="rId3">
            <a:extLst/>
          </a:blip>
          <a:srcRect l="0" t="282" r="0" b="282"/>
          <a:stretch>
            <a:fillRect/>
          </a:stretch>
        </p:blipFill>
        <p:spPr>
          <a:xfrm>
            <a:off x="174135" y="6126376"/>
            <a:ext cx="850597" cy="635022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secibdary-dark-slide.jpg" descr="secibdary-dark-slid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TextBox 5"/>
          <p:cNvSpPr txBox="1"/>
          <p:nvPr/>
        </p:nvSpPr>
        <p:spPr>
          <a:xfrm>
            <a:off x="5308246" y="6619437"/>
            <a:ext cx="3752517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2F368F"/>
                </a:solidFill>
                <a:latin typeface="Humanst521 BT Roman"/>
                <a:ea typeface="Humanst521 BT Roman"/>
                <a:cs typeface="Humanst521 BT Roman"/>
                <a:sym typeface="Humanst521 BT Roman"/>
              </a:defRPr>
            </a:pPr>
            <a:r>
              <a:t>#EyeDonationMonth</a:t>
            </a:r>
            <a:r>
              <a:rPr>
                <a:solidFill>
                  <a:srgbClr val="FFFFFF"/>
                </a:solidFill>
              </a:rPr>
              <a:t>    |    </a:t>
            </a:r>
            <a:r>
              <a:t>Eye Bank Association of America © 2020</a:t>
            </a:r>
          </a:p>
        </p:txBody>
      </p:sp>
      <p:pic>
        <p:nvPicPr>
          <p:cNvPr id="44" name="EDM_Logo_2020_SingleColor_pantone.pdf" descr="EDM_Logo_2020_SingleColor_pantone.pdf"/>
          <p:cNvPicPr>
            <a:picLocks noChangeAspect="1"/>
          </p:cNvPicPr>
          <p:nvPr/>
        </p:nvPicPr>
        <p:blipFill>
          <a:blip r:embed="rId3">
            <a:extLst/>
          </a:blip>
          <a:srcRect l="0" t="282" r="0" b="282"/>
          <a:stretch>
            <a:fillRect/>
          </a:stretch>
        </p:blipFill>
        <p:spPr>
          <a:xfrm>
            <a:off x="174135" y="6126376"/>
            <a:ext cx="850597" cy="635022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ecibdaryLight-slide.jpg" descr="secibdaryLight-slide.jpg"/>
          <p:cNvPicPr>
            <a:picLocks noChangeAspect="1"/>
          </p:cNvPicPr>
          <p:nvPr/>
        </p:nvPicPr>
        <p:blipFill>
          <a:blip r:embed="rId2">
            <a:alphaModFix amt="37871"/>
            <a:extLst/>
          </a:blip>
          <a:stretch>
            <a:fillRect/>
          </a:stretch>
        </p:blipFill>
        <p:spPr>
          <a:xfrm rot="10800000">
            <a:off x="0" y="-1"/>
            <a:ext cx="9144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TextBox 5"/>
          <p:cNvSpPr txBox="1"/>
          <p:nvPr/>
        </p:nvSpPr>
        <p:spPr>
          <a:xfrm>
            <a:off x="5308246" y="6619437"/>
            <a:ext cx="3752517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2F368F"/>
                </a:solidFill>
                <a:latin typeface="Humanst521 BT Roman"/>
                <a:ea typeface="Humanst521 BT Roman"/>
                <a:cs typeface="Humanst521 BT Roman"/>
                <a:sym typeface="Humanst521 BT Roman"/>
              </a:defRPr>
            </a:pPr>
            <a:r>
              <a:t>#EyeDonationMonth    </a:t>
            </a:r>
            <a:r>
              <a:rPr>
                <a:solidFill>
                  <a:srgbClr val="71C6F0"/>
                </a:solidFill>
              </a:rPr>
              <a:t>|</a:t>
            </a:r>
            <a:r>
              <a:t>    Eye Bank Association of America © 2020</a:t>
            </a:r>
          </a:p>
        </p:txBody>
      </p:sp>
      <p:pic>
        <p:nvPicPr>
          <p:cNvPr id="54" name="EDM_Logo_2020_SingleColor_pantone.pdf" descr="EDM_Logo_2020_SingleColor_pantone.pdf"/>
          <p:cNvPicPr>
            <a:picLocks noChangeAspect="1"/>
          </p:cNvPicPr>
          <p:nvPr/>
        </p:nvPicPr>
        <p:blipFill>
          <a:blip r:embed="rId3">
            <a:extLst/>
          </a:blip>
          <a:srcRect l="0" t="282" r="0" b="282"/>
          <a:stretch>
            <a:fillRect/>
          </a:stretch>
        </p:blipFill>
        <p:spPr>
          <a:xfrm>
            <a:off x="174135" y="6126376"/>
            <a:ext cx="850597" cy="635022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ubtitle Text Goes Here"/>
          <p:cNvSpPr txBox="1"/>
          <p:nvPr/>
        </p:nvSpPr>
        <p:spPr>
          <a:xfrm>
            <a:off x="2468195" y="2943937"/>
            <a:ext cx="5944696" cy="1470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3500">
                <a:latin typeface="Humanst521 BT Roman"/>
                <a:ea typeface="Humanst521 BT Roman"/>
                <a:cs typeface="Humanst521 BT Roman"/>
                <a:sym typeface="Humanst521 BT Roman"/>
              </a:defRPr>
            </a:lvl1pPr>
          </a:lstStyle>
          <a:p>
            <a:pPr/>
            <a:r>
              <a:t>Subtitle Text Goes Here</a:t>
            </a:r>
          </a:p>
        </p:txBody>
      </p:sp>
      <p:sp>
        <p:nvSpPr>
          <p:cNvPr id="63" name="Section Divider Text"/>
          <p:cNvSpPr txBox="1"/>
          <p:nvPr/>
        </p:nvSpPr>
        <p:spPr>
          <a:xfrm>
            <a:off x="2468195" y="2279131"/>
            <a:ext cx="5944696" cy="1470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4400">
                <a:solidFill>
                  <a:srgbClr val="2F3690"/>
                </a:solidFill>
                <a:latin typeface="Humanst521 BT Roman"/>
                <a:ea typeface="Humanst521 BT Roman"/>
                <a:cs typeface="Humanst521 BT Roman"/>
                <a:sym typeface="Humanst521 BT Roman"/>
              </a:defRPr>
            </a:lvl1pPr>
          </a:lstStyle>
          <a:p>
            <a:pPr/>
            <a:r>
              <a:t>Section Divider Text</a:t>
            </a:r>
          </a:p>
        </p:txBody>
      </p:sp>
      <p:pic>
        <p:nvPicPr>
          <p:cNvPr id="64" name="EDM_Logo_2020_BlueDate_RGB.png" descr="EDM_Logo_2020_BlueDate_RGB.png"/>
          <p:cNvPicPr>
            <a:picLocks noChangeAspect="1"/>
          </p:cNvPicPr>
          <p:nvPr/>
        </p:nvPicPr>
        <p:blipFill>
          <a:blip r:embed="rId2">
            <a:extLst/>
          </a:blip>
          <a:srcRect l="0" t="229" r="0" b="229"/>
          <a:stretch>
            <a:fillRect/>
          </a:stretch>
        </p:blipFill>
        <p:spPr>
          <a:xfrm>
            <a:off x="174135" y="6126376"/>
            <a:ext cx="850597" cy="635022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TextBox 5"/>
          <p:cNvSpPr txBox="1"/>
          <p:nvPr/>
        </p:nvSpPr>
        <p:spPr>
          <a:xfrm>
            <a:off x="5308246" y="6619437"/>
            <a:ext cx="3752517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2F368F"/>
                </a:solidFill>
                <a:latin typeface="Humanst521 BT Roman"/>
                <a:ea typeface="Humanst521 BT Roman"/>
                <a:cs typeface="Humanst521 BT Roman"/>
                <a:sym typeface="Humanst521 BT Roman"/>
              </a:defRPr>
            </a:pPr>
            <a:r>
              <a:t>#EyeDonationMonth    </a:t>
            </a:r>
            <a:r>
              <a:rPr>
                <a:solidFill>
                  <a:srgbClr val="71C6F0"/>
                </a:solidFill>
              </a:rPr>
              <a:t>|</a:t>
            </a:r>
            <a:r>
              <a:t>    Eye Bank Association of America © 2020</a:t>
            </a:r>
          </a:p>
        </p:txBody>
      </p:sp>
      <p:sp>
        <p:nvSpPr>
          <p:cNvPr id="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sz="half" idx="1"/>
          </p:nvPr>
        </p:nvSpPr>
        <p:spPr>
          <a:xfrm>
            <a:off x="457200" y="1535112"/>
            <a:ext cx="4040188" cy="310886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Calibri"/>
              </a:defRPr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Calibri"/>
              </a:defRPr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Calibri"/>
              </a:defRPr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Calibri"/>
              </a:defRPr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ecibdary-darkslide2.jpg" descr="secibdary-darkslid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5"/>
          <p:cNvSpPr txBox="1"/>
          <p:nvPr/>
        </p:nvSpPr>
        <p:spPr>
          <a:xfrm>
            <a:off x="5308246" y="6619437"/>
            <a:ext cx="3752517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2F368F"/>
                </a:solidFill>
                <a:latin typeface="Humanst521 BT Roman"/>
                <a:ea typeface="Humanst521 BT Roman"/>
                <a:cs typeface="Humanst521 BT Roman"/>
                <a:sym typeface="Humanst521 BT Roman"/>
              </a:defRPr>
            </a:pPr>
            <a:r>
              <a:t>#EyeDonationMonth    </a:t>
            </a:r>
            <a:r>
              <a:rPr>
                <a:solidFill>
                  <a:srgbClr val="FFFFFF"/>
                </a:solidFill>
              </a:rPr>
              <a:t>|</a:t>
            </a:r>
            <a:r>
              <a:t>    Eye Bank Association of America © 2020</a:t>
            </a:r>
          </a:p>
        </p:txBody>
      </p:sp>
      <p:pic>
        <p:nvPicPr>
          <p:cNvPr id="4" name="EDM_Logo_2020_SingleColor_pantone.pdf" descr="EDM_Logo_2020_SingleColor_pantone.pdf"/>
          <p:cNvPicPr>
            <a:picLocks noChangeAspect="1"/>
          </p:cNvPicPr>
          <p:nvPr/>
        </p:nvPicPr>
        <p:blipFill>
          <a:blip r:embed="rId3">
            <a:extLst/>
          </a:blip>
          <a:srcRect l="0" t="282" r="0" b="282"/>
          <a:stretch>
            <a:fillRect/>
          </a:stretch>
        </p:blipFill>
        <p:spPr>
          <a:xfrm>
            <a:off x="174135" y="6126376"/>
            <a:ext cx="850597" cy="63502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Text"/>
          <p:cNvSpPr txBox="1"/>
          <p:nvPr>
            <p:ph type="title"/>
          </p:nvPr>
        </p:nvSpPr>
        <p:spPr>
          <a:xfrm>
            <a:off x="1226975" y="274638"/>
            <a:ext cx="822960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" name="Body Level One…"/>
          <p:cNvSpPr txBox="1"/>
          <p:nvPr>
            <p:ph type="body" idx="1"/>
          </p:nvPr>
        </p:nvSpPr>
        <p:spPr>
          <a:xfrm>
            <a:off x="1305702" y="1294039"/>
            <a:ext cx="8229601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ransition xmlns:p14="http://schemas.microsoft.com/office/powerpoint/2010/main" spd="med" advClick="1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F368F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F368F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F368F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F368F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F368F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F368F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F368F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F368F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F368F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1pPr>
      <a:lvl2pPr marL="783771" marR="0" indent="-326571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2pPr>
      <a:lvl3pPr marL="1219200" marR="0" indent="-30480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3pPr>
      <a:lvl4pPr marL="1737360" marR="0" indent="-36576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4pPr>
      <a:lvl5pPr marL="2194560" marR="0" indent="-36576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5pPr>
      <a:lvl6pPr marL="2651760" marR="0" indent="-36576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6pPr>
      <a:lvl7pPr marL="3108960" marR="0" indent="-36576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7pPr>
      <a:lvl8pPr marL="3566159" marR="0" indent="-36575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8pPr>
      <a:lvl9pPr marL="4023359" marR="0" indent="-36575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umanst521 BT Roman"/>
          <a:ea typeface="Humanst521 BT Roman"/>
          <a:cs typeface="Humanst521 BT Roman"/>
          <a:sym typeface="Humanst521 BT Roman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ctrTitle" idx="4294967295"/>
          </p:nvPr>
        </p:nvSpPr>
        <p:spPr>
          <a:xfrm>
            <a:off x="508766" y="2200404"/>
            <a:ext cx="5944697" cy="1470026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2F369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1" name="Subtitle Text Goes Here"/>
          <p:cNvSpPr txBox="1"/>
          <p:nvPr/>
        </p:nvSpPr>
        <p:spPr>
          <a:xfrm>
            <a:off x="508766" y="2865210"/>
            <a:ext cx="5944697" cy="1470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4400"/>
            </a:lvl1pPr>
          </a:lstStyle>
          <a:p>
            <a:pPr/>
            <a:r>
              <a:t>Subtitle Text Goes 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ubtitle Text Goes Here"/>
          <p:cNvSpPr txBox="1"/>
          <p:nvPr/>
        </p:nvSpPr>
        <p:spPr>
          <a:xfrm>
            <a:off x="2468195" y="2709476"/>
            <a:ext cx="5944696" cy="1470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3500">
                <a:latin typeface="Humanst521 BT Roman"/>
                <a:ea typeface="Humanst521 BT Roman"/>
                <a:cs typeface="Humanst521 BT Roman"/>
                <a:sym typeface="Humanst521 BT Roman"/>
              </a:defRPr>
            </a:lvl1pPr>
          </a:lstStyle>
          <a:p>
            <a:pPr/>
            <a:r>
              <a:t>Subtitle Text Goes Here</a:t>
            </a:r>
          </a:p>
        </p:txBody>
      </p:sp>
      <p:sp>
        <p:nvSpPr>
          <p:cNvPr id="124" name="Section Divider Text"/>
          <p:cNvSpPr txBox="1"/>
          <p:nvPr/>
        </p:nvSpPr>
        <p:spPr>
          <a:xfrm>
            <a:off x="2468195" y="2044670"/>
            <a:ext cx="5944696" cy="1470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4400">
                <a:solidFill>
                  <a:srgbClr val="2F3690"/>
                </a:solidFill>
                <a:latin typeface="Humanst521 BT Roman"/>
                <a:ea typeface="Humanst521 BT Roman"/>
                <a:cs typeface="Humanst521 BT Roman"/>
                <a:sym typeface="Humanst521 BT Roman"/>
              </a:defRPr>
            </a:lvl1pPr>
          </a:lstStyle>
          <a:p>
            <a:pPr/>
            <a:r>
              <a:t>Section Divider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ubtitle Text Goes Here"/>
          <p:cNvSpPr txBox="1"/>
          <p:nvPr/>
        </p:nvSpPr>
        <p:spPr>
          <a:xfrm>
            <a:off x="2468195" y="2709476"/>
            <a:ext cx="5944696" cy="1470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3500">
                <a:latin typeface="Humanst521 BT Roman"/>
                <a:ea typeface="Humanst521 BT Roman"/>
                <a:cs typeface="Humanst521 BT Roman"/>
                <a:sym typeface="Humanst521 BT Roman"/>
              </a:defRPr>
            </a:lvl1pPr>
          </a:lstStyle>
          <a:p>
            <a:pPr/>
            <a:r>
              <a:t>Subtitle Text Goes Here</a:t>
            </a:r>
          </a:p>
        </p:txBody>
      </p:sp>
      <p:sp>
        <p:nvSpPr>
          <p:cNvPr id="127" name="Section Divider Text"/>
          <p:cNvSpPr txBox="1"/>
          <p:nvPr/>
        </p:nvSpPr>
        <p:spPr>
          <a:xfrm>
            <a:off x="2468195" y="2044670"/>
            <a:ext cx="5944696" cy="1470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4400">
                <a:solidFill>
                  <a:srgbClr val="2F3690"/>
                </a:solidFill>
                <a:latin typeface="Humanst521 BT Roman"/>
                <a:ea typeface="Humanst521 BT Roman"/>
                <a:cs typeface="Humanst521 BT Roman"/>
                <a:sym typeface="Humanst521 BT Roman"/>
              </a:defRPr>
            </a:lvl1pPr>
          </a:lstStyle>
          <a:p>
            <a:pPr/>
            <a:r>
              <a:t>Section Divider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 idx="4294967295"/>
          </p:nvPr>
        </p:nvSpPr>
        <p:spPr>
          <a:xfrm>
            <a:off x="1226975" y="408616"/>
            <a:ext cx="8229601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4294967295"/>
          </p:nvPr>
        </p:nvSpPr>
        <p:spPr>
          <a:xfrm>
            <a:off x="1226975" y="1428017"/>
            <a:ext cx="8229601" cy="452596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Text"/>
          <p:cNvSpPr txBox="1"/>
          <p:nvPr>
            <p:ph type="title" idx="4294967295"/>
          </p:nvPr>
        </p:nvSpPr>
        <p:spPr>
          <a:xfrm>
            <a:off x="1226975" y="609583"/>
            <a:ext cx="8229601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3" name="Body Level One…"/>
          <p:cNvSpPr txBox="1"/>
          <p:nvPr>
            <p:ph type="body" idx="4294967295"/>
          </p:nvPr>
        </p:nvSpPr>
        <p:spPr>
          <a:xfrm>
            <a:off x="1226975" y="1628984"/>
            <a:ext cx="8229601" cy="452596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